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PUSCH frame structure in Rel-14 </a:t>
            </a:r>
            <a:r>
              <a:rPr lang="en-US" dirty="0" err="1" smtClean="0"/>
              <a:t>eLAA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ITL, Intel, </a:t>
            </a:r>
            <a:r>
              <a:rPr lang="en-US" dirty="0" err="1" smtClean="0"/>
              <a:t>Sequans</a:t>
            </a:r>
            <a:r>
              <a:rPr lang="en-US" dirty="0" smtClean="0"/>
              <a:t>,</a:t>
            </a:r>
            <a:endParaRPr 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119360"/>
            <a:ext cx="84963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#84</a:t>
            </a:r>
            <a:r>
              <a:rPr lang="pt-BR" b="1" dirty="0"/>
              <a:t>				        </a:t>
            </a:r>
            <a:r>
              <a:rPr lang="pt-BR" b="1" smtClean="0"/>
              <a:t>	</a:t>
            </a:r>
            <a:r>
              <a:rPr lang="pt-BR" b="1" smtClean="0"/>
              <a:t>R1-161454</a:t>
            </a:r>
            <a:endParaRPr lang="en-US" dirty="0"/>
          </a:p>
          <a:p>
            <a:r>
              <a:rPr lang="en-US" b="1" dirty="0" smtClean="0"/>
              <a:t>St. Julian’s, Malta, February 15-19, 2016</a:t>
            </a:r>
          </a:p>
          <a:p>
            <a:r>
              <a:rPr lang="en-US" b="1" dirty="0" smtClean="0"/>
              <a:t>AI: 7.3.1.1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 smtClean="0"/>
              <a:t>Frame structure 3 is used for LAA UL </a:t>
            </a:r>
          </a:p>
          <a:p>
            <a:pPr lvl="1"/>
            <a:r>
              <a:rPr lang="en-GB" dirty="0" smtClean="0"/>
              <a:t>FS1 and FS2 are not used for LAA UL</a:t>
            </a:r>
            <a:endParaRPr lang="en-US" dirty="0" smtClean="0"/>
          </a:p>
          <a:p>
            <a:r>
              <a:rPr lang="en-US" dirty="0" smtClean="0"/>
              <a:t>At least one SC-FDMA symbol(s) in a PUSCH </a:t>
            </a:r>
            <a:r>
              <a:rPr lang="en-US" dirty="0" err="1" smtClean="0"/>
              <a:t>subframe</a:t>
            </a:r>
            <a:r>
              <a:rPr lang="en-US" dirty="0" smtClean="0"/>
              <a:t> can be blanked for LBT purpose</a:t>
            </a:r>
          </a:p>
          <a:p>
            <a:pPr lvl="1"/>
            <a:r>
              <a:rPr lang="en-US" dirty="0" err="1" smtClean="0"/>
              <a:t>eNB</a:t>
            </a:r>
            <a:r>
              <a:rPr lang="en-US" dirty="0" smtClean="0"/>
              <a:t> indicates which </a:t>
            </a:r>
            <a:r>
              <a:rPr lang="en-US" dirty="0" err="1" smtClean="0"/>
              <a:t>subframe</a:t>
            </a:r>
            <a:r>
              <a:rPr lang="en-US" dirty="0" smtClean="0"/>
              <a:t>(s) has blanked symbol(s)</a:t>
            </a:r>
          </a:p>
          <a:p>
            <a:pPr lvl="2"/>
            <a:r>
              <a:rPr lang="en-US" dirty="0" smtClean="0"/>
              <a:t>FFS the blanked SC-FDMA symbol position(s) </a:t>
            </a:r>
          </a:p>
          <a:p>
            <a:pPr lvl="2"/>
            <a:r>
              <a:rPr lang="en-US" dirty="0" smtClean="0"/>
              <a:t>FFS the number of blanked SC-FDMA symbols</a:t>
            </a:r>
          </a:p>
          <a:p>
            <a:pPr lvl="3"/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80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PUSCH frame structure in Rel-14 eLAA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minimum timing between UL grant and PUSCH in Rel-14 eLAA</dc:title>
  <dc:creator>Xiayuan (XiaYuan, WN)</dc:creator>
  <cp:lastModifiedBy>Huawei</cp:lastModifiedBy>
  <cp:revision>36</cp:revision>
  <dcterms:created xsi:type="dcterms:W3CDTF">2006-08-16T00:00:00Z</dcterms:created>
  <dcterms:modified xsi:type="dcterms:W3CDTF">2016-02-18T15:04:21Z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(3)kPA52/EctOF66rytoTtpK5crf+t32xsrjmbtqXp9SWbNfOr4VJSHLBrLXv/6XHYNX5X98Bf9
ZW45Dc9L2pNlnnG32gmeq6mxdIhsKB7rCQ/ibypNMXSC3XikttXQ8vY/iVkY9qky1oXTYBiB
wcyvvIPY8rV7n/3DhHI/ldDRAcQNVosHcE4sUkcu6bMdfstYSReHJ1ll6Ke06i+Mcj9lBGKm
kb9I4CvxE5mfdGOR0D</vt:lpwstr>
  </property>
  <property fmtid="{D5CDD505-2E9C-101B-9397-08002B2CF9AE}" pid="3" name="_new_ms_pID_725431">
    <vt:lpwstr>180SqVUxVYbFsjTrcJGEvpZigUhYdg4ZqeqbOtfuo6VtWqaNuyYM46
v0SWgKA4trmstbRvUvo+kHJajsCyjA/qwuHMC0reWuSgSMAlzO2N3iz63ZXRPi/ZbLD//Vg9
lLmuL609sNm5KNmBmkTjlqZtHTGYHy0sEVXYuswstp8tysNUO9/yPKVp8qR3KTLDkfQ2+S4K
2lMHVyP0/MY6dVns26Hi9fXZ7xAuiw6qsyp+</vt:lpwstr>
  </property>
  <property fmtid="{D5CDD505-2E9C-101B-9397-08002B2CF9AE}" pid="4" name="_new_ms_pID_725432">
    <vt:lpwstr>NIaJgd3Dlv4A4dthKdYfRuyJFdEP4Cyf1Vcw
eSoZi+loKFaNMTlQcQ79fPv9xn4WfK9AUfWoZvX6MxhQf7EGWKzTX1byVo/ggNPjx4xAHiRR
j92eJ0RTPfbXmzNcsl2NyLSTzn8x82WjMpqwILh4AkU=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1455807844</vt:lpwstr>
  </property>
</Properties>
</file>