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23B6BB-3A71-4369-9239-FE52A246D0B8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A335-6B8D-4D13-8E1A-3FC93B4B1E2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D4D806-41FD-40FD-9003-5C215284D0BE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F6B03-8E09-43B8-A61C-8FFE4E1ADDF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2C90C2B-0910-49B9-8833-FDC98F117C30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BA552-B2B0-47B6-9C9D-84BDD98DFD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2F0AA6-B153-4458-8FF5-44FA23FAC9F1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EAB53-BA33-4E5E-AAC8-6C632712A5C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938F9-2CE5-4E41-B2D1-2A4F0882ADF3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BDD697-1F2A-4DD8-86A4-9EC32AE02C1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5A16D8-0E9D-46BE-A6D1-EA306D4BE4B3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347446-64AD-4665-83F6-248BCA82067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C5C5ED-BBF1-422C-AD18-46D8404DB428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DB556-29A3-4CF4-804C-897CCE49A4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176A10-07EF-4E29-B054-D4D4A04FD0FA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C810B-6815-43C6-A7AD-5D234A49CB4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A0D834-7912-4CB5-B57C-D6910A48ED06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A03E1-24AD-458C-8509-836D57E3857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DAEAA4-4939-4441-A6D0-C16D67CB6308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D11D3-7DAA-432B-979D-DE2B934C2AB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2FD56-84CD-47B3-8EAE-309EC8DA425B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FC917D-2ADD-4555-8326-8794726BAD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5E252AF-5223-4117-9856-E8678FDFF611}" type="datetimeFigureOut">
              <a:rPr lang="en-US" altLang="zh-CN"/>
              <a:pPr/>
              <a:t>2/19/2016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771860C-5753-4D9F-B6E8-8E23DBCB9AF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928662" y="2285992"/>
            <a:ext cx="7572398" cy="1470025"/>
          </a:xfrm>
        </p:spPr>
        <p:txBody>
          <a:bodyPr/>
          <a:lstStyle/>
          <a:p>
            <a:r>
              <a:rPr lang="en-US" altLang="zh-CN" dirty="0" smtClean="0"/>
              <a:t>WF on ordering of MIB content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2525"/>
          </a:xfrm>
        </p:spPr>
        <p:txBody>
          <a:bodyPr>
            <a:no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MediaTek, …</a:t>
            </a:r>
          </a:p>
        </p:txBody>
      </p:sp>
      <p:sp>
        <p:nvSpPr>
          <p:cNvPr id="2052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R1-161451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2053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600356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3GPP TSG RAN WG1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#84 meeting</a:t>
            </a:r>
            <a:endParaRPr kumimoji="1"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 hangingPunct="0"/>
            <a:r>
              <a:rPr lang="en-US" altLang="zh-CN" sz="2400" dirty="0" smtClean="0"/>
              <a:t>St. Julian, Malta, 15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2016</a:t>
            </a:r>
            <a:endParaRPr lang="zh-CN" altLang="zh-CN" sz="2400" dirty="0" smtClean="0"/>
          </a:p>
          <a:p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Agenda </a:t>
            </a:r>
            <a:r>
              <a:rPr kumimoji="1" lang="en-US" altLang="ja-JP" sz="2400" dirty="0">
                <a:latin typeface="Calibri" pitchFamily="34" charset="0"/>
                <a:ea typeface="ＭＳ Ｐゴシック" pitchFamily="34" charset="-128"/>
              </a:rPr>
              <a:t>item </a:t>
            </a:r>
            <a:r>
              <a:rPr kumimoji="1" lang="en-US" altLang="ja-JP" sz="2400" dirty="0" smtClean="0">
                <a:latin typeface="Calibri" pitchFamily="34" charset="0"/>
                <a:ea typeface="ＭＳ Ｐゴシック" pitchFamily="34" charset="-128"/>
              </a:rPr>
              <a:t>7.2.1.1.1</a:t>
            </a:r>
            <a:endParaRPr kumimoji="1"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772816"/>
            <a:ext cx="8786874" cy="4824536"/>
          </a:xfrm>
        </p:spPr>
        <p:txBody>
          <a:bodyPr>
            <a:normAutofit/>
          </a:bodyPr>
          <a:lstStyle/>
          <a:p>
            <a:r>
              <a:rPr lang="en-GB" sz="2800" dirty="0" smtClean="0"/>
              <a:t>Proposal</a:t>
            </a:r>
            <a:endParaRPr lang="en-GB" sz="2800" dirty="0"/>
          </a:p>
          <a:p>
            <a:pPr lvl="1"/>
            <a:r>
              <a:rPr lang="en-GB" sz="2400" dirty="0"/>
              <a:t>Send an LS to RAN2 suggesting arranging infrequently changing bits of MIB together, i.e. at least to arrange SFN in the end or in the beginning of MIB </a:t>
            </a:r>
            <a:r>
              <a:rPr lang="en-GB" sz="2400" dirty="0" smtClean="0"/>
              <a:t>content</a:t>
            </a:r>
          </a:p>
          <a:p>
            <a:pPr lvl="2"/>
            <a:r>
              <a:rPr lang="en-GB" sz="2000" dirty="0" smtClean="0"/>
              <a:t>RAN1 observes that the principle improves across-TTI </a:t>
            </a:r>
            <a:r>
              <a:rPr lang="en-GB" sz="2000" dirty="0"/>
              <a:t>decoding </a:t>
            </a:r>
            <a:r>
              <a:rPr lang="en-GB" sz="2000" dirty="0" smtClean="0"/>
              <a:t>performance.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25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7622</TotalTime>
  <Words>74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宋体</vt:lpstr>
      <vt:lpstr>Arial</vt:lpstr>
      <vt:lpstr>Calibri</vt:lpstr>
      <vt:lpstr>Office Theme</vt:lpstr>
      <vt:lpstr>WF on ordering of MIB content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ordering of MIB content</dc:title>
  <cp:lastModifiedBy>Xiu-Sheng Li (李修聖)</cp:lastModifiedBy>
  <cp:revision>8</cp:revision>
  <dcterms:created xsi:type="dcterms:W3CDTF">2014-10-08T06:45:16Z</dcterms:created>
  <dcterms:modified xsi:type="dcterms:W3CDTF">2016-02-19T07:09:03Z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-805479780</vt:i4>
  </property>
  <property fmtid="{D5CDD505-2E9C-101B-9397-08002B2CF9AE}" pid="3" name="_NewReviewCycle">
    <vt:lpwstr/>
  </property>
  <property fmtid="{D5CDD505-2E9C-101B-9397-08002B2CF9AE}" pid="4" name="_EmailSubject">
    <vt:lpwstr>[NB-IoT] A draft WF on configuration of UL subcarrier spacing</vt:lpwstr>
  </property>
  <property fmtid="{D5CDD505-2E9C-101B-9397-08002B2CF9AE}" pid="5" name="_AuthorEmail">
    <vt:lpwstr>Feifei.Sun@mediatek.com</vt:lpwstr>
  </property>
  <property fmtid="{D5CDD505-2E9C-101B-9397-08002B2CF9AE}" pid="6" name="_AuthorEmailDisplayName">
    <vt:lpwstr>Feifei Sun (孙霏菲)</vt:lpwstr>
  </property>
</Properties>
</file>