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918" y="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Alignment of </a:t>
            </a:r>
            <a:r>
              <a:rPr lang="en-CA" dirty="0" smtClean="0"/>
              <a:t>RV cycling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Samsung, Sierra Wireless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R1-161449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76284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St Julian’s, Malta, 15th – 19th February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7.1.5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/>
          </a:bodyPr>
          <a:lstStyle/>
          <a:p>
            <a:r>
              <a:rPr lang="en-CA" dirty="0"/>
              <a:t>Align RV cycling of </a:t>
            </a:r>
            <a:r>
              <a:rPr lang="en-CA" dirty="0" smtClean="0"/>
              <a:t>PUSCH and PDSCH </a:t>
            </a:r>
            <a:r>
              <a:rPr lang="en-CA" dirty="0"/>
              <a:t>in 36.213 to absolute SFN and subframe similar to scrambling sequence initialization and frequency hopping in 36.211.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09432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1117</TotalTime>
  <Words>57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Alignment of RV cycling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Aris Papasakellariou</cp:lastModifiedBy>
  <cp:revision>108</cp:revision>
  <dcterms:created xsi:type="dcterms:W3CDTF">2006-08-16T00:00:00Z</dcterms:created>
  <dcterms:modified xsi:type="dcterms:W3CDTF">2016-02-18T14:05:44Z</dcterms:modified>
</cp:coreProperties>
</file>