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8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7" d="100"/>
          <a:sy n="97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</a:t>
            </a:r>
            <a:r>
              <a:rPr lang="en-US" altLang="zh-CN" smtClean="0"/>
              <a:t>NB-MIB information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Panasonic…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R1-161442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St. Julian’s, Malta, 15th - 19th February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NB-MIB indicates following information depending on "deployment and same </a:t>
            </a:r>
            <a:r>
              <a:rPr lang="en-US" altLang="zh-CN" sz="2400" smtClean="0"/>
              <a:t>PCI indicator".</a:t>
            </a:r>
            <a:endParaRPr lang="en-US" altLang="zh-CN" sz="2400" dirty="0" smtClean="0"/>
          </a:p>
          <a:p>
            <a:endParaRPr lang="en-US" altLang="zh-CN" sz="2400" dirty="0" smtClean="0"/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974666"/>
              </p:ext>
            </p:extLst>
          </p:nvPr>
        </p:nvGraphicFramePr>
        <p:xfrm>
          <a:off x="395536" y="2046064"/>
          <a:ext cx="8496945" cy="375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2448272"/>
                <a:gridCol w="1656184"/>
                <a:gridCol w="1973020"/>
                <a:gridCol w="1699389"/>
              </a:tblGrid>
              <a:tr h="792088">
                <a:tc>
                  <a:txBody>
                    <a:bodyPr/>
                    <a:lstStyle/>
                    <a:p>
                      <a:r>
                        <a:rPr lang="en-US" dirty="0" smtClean="0"/>
                        <a:t>Bit</a:t>
                      </a:r>
                      <a:r>
                        <a:rPr lang="en-US" baseline="0" dirty="0" smtClean="0"/>
                        <a:t> index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Deployment and same PCI indicator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Frequency offset information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LTE</a:t>
                      </a:r>
                      <a:r>
                        <a:rPr lang="en-US" baseline="0" dirty="0" smtClean="0"/>
                        <a:t> CRS port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CRS</a:t>
                      </a:r>
                      <a:r>
                        <a:rPr lang="en-US" baseline="0" dirty="0" smtClean="0"/>
                        <a:t> demodulation related information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Standalone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</a:t>
                      </a:r>
                      <a:r>
                        <a:rPr lang="en-US" baseline="0" dirty="0" smtClean="0"/>
                        <a:t> indicated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</a:t>
                      </a:r>
                      <a:r>
                        <a:rPr lang="en-US" baseline="0" dirty="0" smtClean="0"/>
                        <a:t> indicated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</a:t>
                      </a:r>
                      <a:r>
                        <a:rPr lang="en-US" baseline="0" dirty="0" smtClean="0"/>
                        <a:t> indicated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Guard band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Indicated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</a:t>
                      </a:r>
                      <a:r>
                        <a:rPr lang="en-US" baseline="0" dirty="0" smtClean="0"/>
                        <a:t> indicated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</a:t>
                      </a:r>
                      <a:r>
                        <a:rPr lang="en-US" baseline="0" dirty="0" smtClean="0"/>
                        <a:t> indicated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Inband</a:t>
                      </a:r>
                    </a:p>
                    <a:p>
                      <a:r>
                        <a:rPr lang="en-US" dirty="0" smtClean="0"/>
                        <a:t>Same</a:t>
                      </a:r>
                      <a:r>
                        <a:rPr lang="en-US" baseline="0" dirty="0" smtClean="0"/>
                        <a:t> PCI indicator = False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Indicated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Indicated</a:t>
                      </a:r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</a:t>
                      </a:r>
                      <a:r>
                        <a:rPr lang="en-US" baseline="0" dirty="0" smtClean="0"/>
                        <a:t> indicated</a:t>
                      </a:r>
                      <a:endParaRPr lang="en-GB" dirty="0"/>
                    </a:p>
                  </a:txBody>
                  <a:tcPr/>
                </a:tc>
              </a:tr>
              <a:tr h="755600"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</a:t>
                      </a:r>
                      <a:r>
                        <a:rPr lang="en-US" baseline="0" dirty="0" smtClean="0"/>
                        <a:t>band</a:t>
                      </a:r>
                    </a:p>
                    <a:p>
                      <a:r>
                        <a:rPr lang="en-US" dirty="0" smtClean="0"/>
                        <a:t>Same</a:t>
                      </a:r>
                      <a:r>
                        <a:rPr lang="en-US" baseline="0" dirty="0" smtClean="0"/>
                        <a:t> PCI indicator = True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Indicated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Indicated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Indicated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090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3606</TotalTime>
  <Words>98</Words>
  <Application>Microsoft Office PowerPoint</Application>
  <PresentationFormat>画面に合わせる (4:3)</PresentationFormat>
  <Paragraphs>35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Theme</vt:lpstr>
      <vt:lpstr>WF on NB-MIB information</vt:lpstr>
      <vt:lpstr>Proposal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Hidetoshi Suzuki 02</cp:lastModifiedBy>
  <cp:revision>281</cp:revision>
  <dcterms:created xsi:type="dcterms:W3CDTF">2015-04-22T00:12:23Z</dcterms:created>
  <dcterms:modified xsi:type="dcterms:W3CDTF">2016-02-19T12:30:20Z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(4)nixp1Pr1UFsKFZ6ic6nRIiy0U0FGQLBh/xgCjCosgT55UUQjomWYKU+hH8Gd1XCNLfVDZmAa
KJhtYIJhP75YpvmGeBiL1ChepIcyEvllN0NnegTcRJIEER13gRTiiF6dseGuyMBbCr/FevNJ
3CD6uonv01Iqo6hOShgbf6pQ0JPVp6tM+ZKg7D/C+7NtvnVQ9Ppgjkts6LNq/LQFcvWJHnI2
RHyj6yqv5yeUHtpSSH</vt:lpwstr>
  </property>
  <property fmtid="{D5CDD505-2E9C-101B-9397-08002B2CF9AE}" pid="4" name="_new_ms_pID_725431">
    <vt:lpwstr>J04uHGHAxgMqh2tLW6TIvGWkjhlOu8LSSIxp3nGW6HUA6ZHK8bvpiU
Zyu/72hD6rgKffwz72tEg7I3sRPwlVKV4bIlr4It6nPv22JQvyVNAGiK+UTn7Da7e0fMdnCF
6pofFoDsz3YFOFK56sZ3X0iMNyrn+Ev+r0quzyaTNGHsIuZFFvEA8UetvwA4Z3vFQIDhNnZz
6/x7wbxc28qoSLq1Uin+TgIJRBatoiIvO+hJ</vt:lpwstr>
  </property>
  <property fmtid="{D5CDD505-2E9C-101B-9397-08002B2CF9AE}" pid="5" name="_new_ms_pID_725432">
    <vt:lpwstr>x0LQC71MxMg7mzwyJrZHWJk7XIG1osVewaEs
ZjPOFnbCQVFp1eLWHdu1Sm4YcsVIdPXtCnHbTBk+7tS/dZf2lZwZI2uz+arlDq/Aeho83Bu3
N6jAJbFTJwNcQkTCaY/Ii2Qd+ZKcXobs7pTxFpGPbNXmG4k1PF5RBWzeqsrGdyD2B/ggVWTO
6HXj7xjr9BKR4rDj2Q0V7Z+aUUKfPOGNqDBYKVIlId68a5SCkcL08C</vt:lpwstr>
  </property>
  <property fmtid="{D5CDD505-2E9C-101B-9397-08002B2CF9AE}" pid="6" name="_new_ms_pID_725433">
    <vt:lpwstr>/eFratto7sOiBy14wp
Vwz3JQ==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1455876549</vt:lpwstr>
  </property>
</Properties>
</file>