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4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kumimoji="1" lang="en-US" altLang="ja-JP" sz="4000" dirty="0" smtClean="0"/>
              <a:t>Remaining issues on PRB locations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259632" y="4509120"/>
            <a:ext cx="6266328" cy="1080120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NTT </a:t>
            </a:r>
            <a:r>
              <a:rPr lang="en-US" altLang="ja-JP" sz="2800" dirty="0" smtClean="0"/>
              <a:t>DOCOMO, Ericsson</a:t>
            </a:r>
            <a:endParaRPr lang="ja-JP" altLang="en-US" sz="28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dirty="0"/>
              <a:t>3GPP TSG RAN WG1 NB-</a:t>
            </a:r>
            <a:r>
              <a:rPr lang="en-GB" altLang="ja-JP" dirty="0" err="1"/>
              <a:t>IoT</a:t>
            </a:r>
            <a:r>
              <a:rPr lang="en-GB" altLang="ja-JP" dirty="0"/>
              <a:t> Ad-Hoc </a:t>
            </a:r>
            <a:r>
              <a:rPr lang="en-GB" altLang="ja-JP" dirty="0" smtClean="0"/>
              <a:t>Meeting</a:t>
            </a:r>
            <a:endParaRPr lang="ja-JP" altLang="ja-JP" dirty="0"/>
          </a:p>
          <a:p>
            <a:r>
              <a:rPr lang="en-US" altLang="ja-JP" dirty="0"/>
              <a:t>St Julian’s, Malta, 15</a:t>
            </a:r>
            <a:r>
              <a:rPr lang="en-US" altLang="ja-JP" baseline="30000" dirty="0"/>
              <a:t>th</a:t>
            </a:r>
            <a:r>
              <a:rPr lang="en-US" altLang="ja-JP" dirty="0"/>
              <a:t> – 19</a:t>
            </a:r>
            <a:r>
              <a:rPr lang="en-US" altLang="ja-JP" baseline="30000" dirty="0"/>
              <a:t>th</a:t>
            </a:r>
            <a:r>
              <a:rPr lang="en-US" altLang="ja-JP" dirty="0"/>
              <a:t> February 2016</a:t>
            </a:r>
          </a:p>
          <a:p>
            <a:r>
              <a:rPr lang="en-GB" altLang="ja-JP" dirty="0" smtClean="0"/>
              <a:t>Agenda Item: 7.2.1.1.3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R1-161438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Background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83042" y="1196752"/>
            <a:ext cx="8229600" cy="5328592"/>
          </a:xfrm>
        </p:spPr>
        <p:txBody>
          <a:bodyPr>
            <a:noAutofit/>
          </a:bodyPr>
          <a:lstStyle/>
          <a:p>
            <a:pPr lvl="0"/>
            <a:r>
              <a:rPr lang="en-US" altLang="ja-JP" sz="2000" dirty="0"/>
              <a:t>The UE in RRC_IDLE camps on the NB-</a:t>
            </a:r>
            <a:r>
              <a:rPr lang="en-US" altLang="ja-JP" sz="2000" dirty="0" err="1"/>
              <a:t>IoT</a:t>
            </a:r>
            <a:r>
              <a:rPr lang="en-US" altLang="ja-JP" sz="2000" dirty="0"/>
              <a:t> carrier on which the UE has received NB-PSS/SSS, NB-PBCH and SIB transmissions</a:t>
            </a:r>
            <a:endParaRPr lang="ja-JP" altLang="ja-JP" sz="2000" dirty="0"/>
          </a:p>
          <a:p>
            <a:pPr lvl="0"/>
            <a:r>
              <a:rPr lang="en-US" altLang="ja-JP" sz="2000" dirty="0"/>
              <a:t>The UE in RRC_CONNECTED can be configured, via UE-specific RRC signaling, to a PRB, for all unicast transmissions (not intended to excluding SC-PTM, if supported), different than the NB-</a:t>
            </a:r>
            <a:r>
              <a:rPr lang="en-US" altLang="ja-JP" sz="2000" dirty="0" err="1"/>
              <a:t>IoT</a:t>
            </a:r>
            <a:r>
              <a:rPr lang="en-US" altLang="ja-JP" sz="2000" dirty="0"/>
              <a:t> carrier on which the UE has received NB-PSS/SSS, NB-PBCH and SIB transmissions</a:t>
            </a:r>
            <a:endParaRPr lang="ja-JP" altLang="ja-JP" sz="2000" dirty="0"/>
          </a:p>
          <a:p>
            <a:pPr lvl="1"/>
            <a:r>
              <a:rPr lang="en-US" altLang="ja-JP" sz="1800" dirty="0"/>
              <a:t>If the different PRB is not configured for the UE, all transmissions occur on the NB-</a:t>
            </a:r>
            <a:r>
              <a:rPr lang="en-US" altLang="ja-JP" sz="1800" dirty="0" err="1"/>
              <a:t>IoT</a:t>
            </a:r>
            <a:r>
              <a:rPr lang="en-US" altLang="ja-JP" sz="1800" dirty="0"/>
              <a:t> carrier on which the UE has received NB-PSS/SSS, NB-PBCH and SIB transmissions</a:t>
            </a:r>
            <a:endParaRPr lang="ja-JP" altLang="ja-JP" sz="1800" dirty="0"/>
          </a:p>
          <a:p>
            <a:pPr lvl="1"/>
            <a:r>
              <a:rPr lang="en-US" altLang="ja-JP" sz="1800" dirty="0">
                <a:solidFill>
                  <a:srgbClr val="FF0000"/>
                </a:solidFill>
              </a:rPr>
              <a:t>Details for the location(s) of the different PRB are FFS – (to be visited on Tuesday – </a:t>
            </a:r>
            <a:r>
              <a:rPr lang="en-US" altLang="ja-JP" sz="1800" dirty="0" smtClean="0">
                <a:solidFill>
                  <a:srgbClr val="FF0000"/>
                </a:solidFill>
              </a:rPr>
              <a:t>Kazuaki </a:t>
            </a:r>
            <a:r>
              <a:rPr lang="en-US" altLang="ja-JP" sz="1800" dirty="0">
                <a:solidFill>
                  <a:srgbClr val="FF0000"/>
                </a:solidFill>
              </a:rPr>
              <a:t>(DCM))</a:t>
            </a:r>
            <a:endParaRPr lang="ja-JP" altLang="ja-JP" sz="1800" dirty="0">
              <a:solidFill>
                <a:srgbClr val="FF0000"/>
              </a:solidFill>
            </a:endParaRPr>
          </a:p>
          <a:p>
            <a:pPr lvl="2"/>
            <a:r>
              <a:rPr lang="en-GB" altLang="ja-JP" sz="1600" dirty="0">
                <a:solidFill>
                  <a:srgbClr val="FF0000"/>
                </a:solidFill>
              </a:rPr>
              <a:t>Particularly whether or not to allow in-band to guard-band and vice versa</a:t>
            </a:r>
            <a:endParaRPr lang="ja-JP" altLang="ja-JP" sz="1600" dirty="0">
              <a:solidFill>
                <a:srgbClr val="FF0000"/>
              </a:solidFill>
            </a:endParaRPr>
          </a:p>
          <a:p>
            <a:pPr lvl="0"/>
            <a:r>
              <a:rPr lang="en-US" altLang="ja-JP" sz="2000" dirty="0"/>
              <a:t>The UE is not expected to receive NB-PBCH, and NB-PSS/SSS and any transmissions other than unicast transmissions in the configured PRB </a:t>
            </a:r>
            <a:endParaRPr lang="en-US" altLang="ja-JP" dirty="0" smtClean="0"/>
          </a:p>
          <a:p>
            <a:pPr lvl="1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0774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ja-JP" sz="3200" dirty="0" smtClean="0"/>
              <a:t>Discussion</a:t>
            </a:r>
            <a:endParaRPr kumimoji="1" lang="ja-JP" altLang="en-US" sz="3200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1"/>
          </p:nvPr>
        </p:nvSpPr>
        <p:spPr>
          <a:xfrm>
            <a:off x="539552" y="4005064"/>
            <a:ext cx="8229600" cy="24482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In-band/Guard-band(Anchor) and Stand-alone (Non-anchor) (and vice versa) are not supported because frequency bands may be different</a:t>
            </a:r>
          </a:p>
          <a:p>
            <a:r>
              <a:rPr lang="en-US" altLang="ja-JP" sz="2000" dirty="0" smtClean="0"/>
              <a:t>In-band (Anchor</a:t>
            </a:r>
            <a:r>
              <a:rPr lang="en-US" altLang="ja-JP" sz="2000" dirty="0"/>
              <a:t>) and </a:t>
            </a:r>
            <a:r>
              <a:rPr lang="en-US" altLang="ja-JP" sz="2000" dirty="0" smtClean="0"/>
              <a:t>guard-band </a:t>
            </a:r>
            <a:r>
              <a:rPr lang="en-US" altLang="ja-JP" sz="2000" dirty="0"/>
              <a:t>(Non-anchor) (and vice versa) are </a:t>
            </a:r>
            <a:r>
              <a:rPr lang="en-US" altLang="ja-JP" sz="2000" dirty="0" smtClean="0"/>
              <a:t>supported because this is simple extension.</a:t>
            </a:r>
            <a:endParaRPr lang="ja-JP" altLang="en-US" sz="2000" dirty="0"/>
          </a:p>
          <a:p>
            <a:endParaRPr kumimoji="1" lang="en-US" altLang="ja-JP" sz="2000" dirty="0" smtClean="0"/>
          </a:p>
          <a:p>
            <a:r>
              <a:rPr lang="en-US" altLang="ja-JP" sz="2000" b="1" dirty="0" smtClean="0"/>
              <a:t>Proposal</a:t>
            </a:r>
            <a:r>
              <a:rPr lang="en-US" altLang="ja-JP" sz="2000" b="1" dirty="0"/>
              <a:t>: Support </a:t>
            </a:r>
            <a:r>
              <a:rPr lang="en-US" altLang="ja-JP" sz="2000" b="1" dirty="0" smtClean="0"/>
              <a:t>in-band </a:t>
            </a:r>
            <a:r>
              <a:rPr lang="en-US" altLang="ja-JP" sz="2000" b="1" dirty="0"/>
              <a:t>(Anchor) and guard-band </a:t>
            </a:r>
            <a:r>
              <a:rPr lang="en-US" altLang="ja-JP" sz="2000" b="1" dirty="0" smtClean="0"/>
              <a:t>(non-anchor</a:t>
            </a:r>
            <a:r>
              <a:rPr lang="en-US" altLang="ja-JP" sz="2000" b="1" dirty="0"/>
              <a:t>) </a:t>
            </a:r>
            <a:r>
              <a:rPr lang="en-US" altLang="ja-JP" sz="2000" b="1" dirty="0" smtClean="0"/>
              <a:t>and </a:t>
            </a:r>
            <a:r>
              <a:rPr lang="en-US" altLang="ja-JP" sz="2000" b="1" dirty="0"/>
              <a:t>vice </a:t>
            </a:r>
            <a:r>
              <a:rPr lang="en-US" altLang="ja-JP" sz="2000" b="1" dirty="0" smtClean="0"/>
              <a:t>versa</a:t>
            </a:r>
            <a:endParaRPr kumimoji="1" lang="ja-JP" altLang="en-US" sz="2000" b="1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837454"/>
              </p:ext>
            </p:extLst>
          </p:nvPr>
        </p:nvGraphicFramePr>
        <p:xfrm>
          <a:off x="467544" y="1137280"/>
          <a:ext cx="828092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952"/>
                <a:gridCol w="1802384"/>
                <a:gridCol w="1872208"/>
                <a:gridCol w="1728192"/>
                <a:gridCol w="1656184"/>
              </a:tblGrid>
              <a:tr h="185420">
                <a:tc rowSpan="2" gridSpan="2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dirty="0" smtClean="0"/>
                        <a:t>(Non-anchor) NB-</a:t>
                      </a:r>
                      <a:r>
                        <a:rPr kumimoji="1" lang="en-US" altLang="ja-JP" dirty="0" err="1" smtClean="0"/>
                        <a:t>IoT</a:t>
                      </a:r>
                      <a:r>
                        <a:rPr kumimoji="1" lang="en-US" altLang="ja-JP" dirty="0" smtClean="0"/>
                        <a:t> carrier</a:t>
                      </a:r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Stand-alone</a:t>
                      </a:r>
                      <a:endParaRPr kumimoji="1" lang="ja-JP" altLang="en-US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Guard-band</a:t>
                      </a:r>
                      <a:endParaRPr kumimoji="1" lang="ja-JP" altLang="en-US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In-band</a:t>
                      </a:r>
                      <a:endParaRPr kumimoji="1" lang="ja-JP" altLang="en-US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r>
                        <a:rPr kumimoji="1" lang="en-US" altLang="ja-JP" dirty="0" smtClean="0"/>
                        <a:t>(Anchor) NB-</a:t>
                      </a:r>
                      <a:r>
                        <a:rPr kumimoji="1" lang="en-US" altLang="ja-JP" dirty="0" err="1" smtClean="0"/>
                        <a:t>IoT</a:t>
                      </a:r>
                      <a:r>
                        <a:rPr kumimoji="1" lang="en-US" altLang="ja-JP" dirty="0" smtClean="0"/>
                        <a:t> carrier</a:t>
                      </a:r>
                      <a:endParaRPr kumimoji="1" lang="ja-JP" altLang="en-US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Stand-alone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Support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(Agreed)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Non-support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Non-support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Guard-band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Non-support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Support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(Agreed)</a:t>
                      </a:r>
                      <a:endParaRPr kumimoji="1" lang="ja-JP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Support??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In-band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Non-support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Support??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Support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(Agreed)</a:t>
                      </a:r>
                      <a:endParaRPr kumimoji="1" lang="ja-JP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898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5365</TotalTime>
  <Words>283</Words>
  <Application>Microsoft Office PowerPoint</Application>
  <PresentationFormat>画面に合わせる (4:3)</PresentationFormat>
  <Paragraphs>38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Remaining issues on PRB locations</vt:lpstr>
      <vt:lpstr>Background</vt:lpstr>
      <vt:lpstr>Discussion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3</cp:lastModifiedBy>
  <cp:revision>157</cp:revision>
  <dcterms:created xsi:type="dcterms:W3CDTF">2015-02-03T00:53:02Z</dcterms:created>
  <dcterms:modified xsi:type="dcterms:W3CDTF">2016-02-19T08:31:26Z</dcterms:modified>
</cp:coreProperties>
</file>