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1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94697" autoAdjust="0"/>
  </p:normalViewPr>
  <p:slideViewPr>
    <p:cSldViewPr snapToGrid="0">
      <p:cViewPr varScale="1">
        <p:scale>
          <a:sx n="87" d="100"/>
          <a:sy n="87" d="100"/>
        </p:scale>
        <p:origin x="6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</a:t>
            </a:r>
            <a:r>
              <a:rPr lang="en-US" dirty="0" err="1" smtClean="0"/>
              <a:t>IoT</a:t>
            </a:r>
            <a:r>
              <a:rPr lang="en-US" dirty="0" smtClean="0"/>
              <a:t> Multi-Carrier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 smtClean="0"/>
              <a:t>R1-161437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In in-band FDD operation, NB-PBCH and NB-PSS/NB-SSS is not located in a RB that contains LTE PBCH/PSS/SSS</a:t>
            </a:r>
            <a:r>
              <a:rPr lang="en-GB" dirty="0" smtClean="0"/>
              <a:t>.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the in-band, guard-band and standalone deployments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UE in RRC_CONNECTED can be configured, via UE-specific RRC signaling, to a PRB, for all unicast transmissions (not intended to excluding SC-PTM, if supported), different than the NB-</a:t>
            </a:r>
            <a:r>
              <a:rPr lang="en-US" dirty="0" err="1"/>
              <a:t>IoT</a:t>
            </a:r>
            <a:r>
              <a:rPr lang="en-US" dirty="0"/>
              <a:t> carrier on which the UE has received NB-PSS/SSS, NB-PBCH and SIB transmissions</a:t>
            </a:r>
          </a:p>
          <a:p>
            <a:pPr lvl="2"/>
            <a:r>
              <a:rPr lang="en-US" dirty="0"/>
              <a:t>If the different PRB is not configured for the UE, all transmissions occur on the NB-</a:t>
            </a:r>
            <a:r>
              <a:rPr lang="en-US" dirty="0" err="1"/>
              <a:t>IoT</a:t>
            </a:r>
            <a:r>
              <a:rPr lang="en-US" dirty="0"/>
              <a:t> carrier on which the UE has received NB-PSS/SSS, NB-PBCH and SIB transmissions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UE is not expected to receive NB-PBCH, and NB-PSS/SSS and any transmissions other than unicast transmissions in the configured PRB </a:t>
            </a:r>
          </a:p>
        </p:txBody>
      </p:sp>
    </p:spTree>
    <p:extLst>
      <p:ext uri="{BB962C8B-B14F-4D97-AF65-F5344CB8AC3E}">
        <p14:creationId xmlns:p14="http://schemas.microsoft.com/office/powerpoint/2010/main" val="763073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for 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/>
              <a:t> Multi-Carrier Operation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the in-band, guard-band and standalone </a:t>
            </a:r>
            <a:r>
              <a:rPr lang="en-US" dirty="0" smtClean="0"/>
              <a:t>deployments, a </a:t>
            </a:r>
            <a:r>
              <a:rPr lang="en-US" dirty="0"/>
              <a:t>UE in RRC_CONNECTED </a:t>
            </a:r>
            <a:r>
              <a:rPr lang="en-US" dirty="0" smtClean="0"/>
              <a:t>cannot </a:t>
            </a:r>
            <a:r>
              <a:rPr lang="en-US" dirty="0"/>
              <a:t>be configured, via UE-specific RRC signaling, to </a:t>
            </a:r>
            <a:r>
              <a:rPr lang="en-US" dirty="0" smtClean="0"/>
              <a:t>a 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carrier </a:t>
            </a:r>
            <a:r>
              <a:rPr lang="en-US" dirty="0" smtClean="0"/>
              <a:t>which overlaps </a:t>
            </a:r>
            <a:r>
              <a:rPr lang="en-US" smtClean="0"/>
              <a:t>with PRBs on </a:t>
            </a:r>
            <a:r>
              <a:rPr lang="en-US" dirty="0"/>
              <a:t>which </a:t>
            </a:r>
            <a:r>
              <a:rPr lang="en-US" dirty="0" smtClean="0"/>
              <a:t>LTE PSS/SSS and PBCH are transmitted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WF on NB-IoT Multi-Carrier Operation</vt:lpstr>
      <vt:lpstr>Background</vt:lpstr>
      <vt:lpstr>Proposal for NB-IoT Multi-Carrier Operation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2016-02-19T08:33:53Z</dcterms:created>
  <dcterms:modified xsi:type="dcterms:W3CDTF">2016-02-19T08:35:08Z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7be7882f-6c18-447d-868b-9a84b2800c01</vt:lpwstr>
  </property>
  <property fmtid="{D5CDD505-2E9C-101B-9397-08002B2CF9AE}" pid="3" name="CTP_TimeStamp">
    <vt:lpwstr>2016-02-19 08:35:08Z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