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1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7001" autoAdjust="0"/>
    <p:restoredTop sz="94697" autoAdjust="0"/>
  </p:normalViewPr>
  <p:slideViewPr>
    <p:cSldViewPr snapToGrid="0">
      <p:cViewPr varScale="1">
        <p:scale>
          <a:sx n="93" d="100"/>
          <a:sy n="93" d="100"/>
        </p:scale>
        <p:origin x="11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NB-PDCCH Multiplexing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 smtClean="0"/>
              <a:t>R1-161435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 CCE for NB-PDCCH is composed by resources within a </a:t>
            </a:r>
            <a:r>
              <a:rPr lang="en-US" dirty="0" err="1"/>
              <a:t>subframe</a:t>
            </a:r>
            <a:endParaRPr lang="en-US" dirty="0"/>
          </a:p>
          <a:p>
            <a:pPr lvl="1"/>
            <a:r>
              <a:rPr lang="en-US" sz="2800" dirty="0"/>
              <a:t>within a PRB pair, 2 CCEs are defined </a:t>
            </a:r>
            <a:endParaRPr lang="en-GB" sz="2800" dirty="0"/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NB-PDCCH and NB-PDSCH are multiplexed only based on TDM at </a:t>
            </a:r>
            <a:r>
              <a:rPr lang="en-US" sz="2800" dirty="0" err="1"/>
              <a:t>subframe</a:t>
            </a:r>
            <a:r>
              <a:rPr lang="en-US" sz="2800" dirty="0"/>
              <a:t> level at least per UE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Different NB-PDCCHs:</a:t>
            </a:r>
          </a:p>
          <a:p>
            <a:pPr lvl="1"/>
            <a:r>
              <a:rPr lang="en-US" dirty="0"/>
              <a:t>TDM at </a:t>
            </a:r>
            <a:r>
              <a:rPr lang="en-US" dirty="0" err="1"/>
              <a:t>subframe</a:t>
            </a:r>
            <a:r>
              <a:rPr lang="en-US" dirty="0"/>
              <a:t> level for extended and extreme coverage.</a:t>
            </a:r>
          </a:p>
          <a:p>
            <a:pPr lvl="1"/>
            <a:r>
              <a:rPr lang="en-US" dirty="0"/>
              <a:t>Can be multiplexed in one </a:t>
            </a:r>
            <a:r>
              <a:rPr lang="en-US" dirty="0" err="1"/>
              <a:t>subframe</a:t>
            </a:r>
            <a:r>
              <a:rPr lang="en-US" dirty="0"/>
              <a:t> for normal coverage</a:t>
            </a:r>
          </a:p>
          <a:p>
            <a:pPr lvl="1"/>
            <a:r>
              <a:rPr lang="en-US" dirty="0"/>
              <a:t>FFS: FDM+TDM</a:t>
            </a:r>
            <a:br>
              <a:rPr lang="en-US" dirty="0"/>
            </a:br>
            <a:endParaRPr lang="en-GB" dirty="0" smtClean="0"/>
          </a:p>
          <a:p>
            <a:r>
              <a:rPr lang="en-GB" dirty="0" smtClean="0"/>
              <a:t>Mapping </a:t>
            </a:r>
            <a:r>
              <a:rPr lang="en-GB" dirty="0"/>
              <a:t>of 2 CCEs: Upper 6 subcarriers are allocated to one CCE and lower 6 subcarriers are allocated to the other CCE within a PRB pair. </a:t>
            </a:r>
            <a:endParaRPr lang="en-US" dirty="0"/>
          </a:p>
          <a:p>
            <a:pPr lvl="0"/>
            <a:r>
              <a:rPr lang="en-US" dirty="0"/>
              <a:t>Max aggregation level for NB-PDCCH: 2</a:t>
            </a:r>
          </a:p>
          <a:p>
            <a:pPr lvl="1"/>
            <a:r>
              <a:rPr lang="en-GB" dirty="0"/>
              <a:t>Repetition is only applied in case AL=2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073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for NB-PDCCH Multiplexing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For aggregation level two, </a:t>
            </a:r>
            <a:r>
              <a:rPr lang="en-GB" dirty="0" smtClean="0"/>
              <a:t>the two CCEs of one NB-PDCCH are mapped </a:t>
            </a:r>
            <a:r>
              <a:rPr lang="en-GB" dirty="0" smtClean="0"/>
              <a:t>to the same </a:t>
            </a:r>
            <a:r>
              <a:rPr lang="en-GB" dirty="0" err="1" smtClean="0"/>
              <a:t>subframe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WF on NB-PDCCH Multiplexing</vt:lpstr>
      <vt:lpstr>Background</vt:lpstr>
      <vt:lpstr>Proposal for NB-PDCCH Multiplexing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2016-02-19T08:31:53Z</dcterms:created>
  <dcterms:modified xsi:type="dcterms:W3CDTF">2016-02-19T08:32:57Z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c93d6ba4-e66d-49d9-9725-5e207784bffe</vt:lpwstr>
  </property>
  <property fmtid="{D5CDD505-2E9C-101B-9397-08002B2CF9AE}" pid="3" name="CTP_TimeStamp">
    <vt:lpwstr>2016-02-19 08:32:56Z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