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70" d="100"/>
          <a:sy n="70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Maximum UL TBS support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R1-161432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7.1.x.x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9067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Maximum UL TBS supported for NB-IoT is 1000 bits</a:t>
            </a:r>
          </a:p>
        </p:txBody>
      </p:sp>
    </p:spTree>
    <p:extLst>
      <p:ext uri="{BB962C8B-B14F-4D97-AF65-F5344CB8AC3E}">
        <p14:creationId xmlns:p14="http://schemas.microsoft.com/office/powerpoint/2010/main" val="100421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42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WF on Maximum UL TBS support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Matthew Webb</cp:lastModifiedBy>
  <cp:revision>102</cp:revision>
  <dcterms:created xsi:type="dcterms:W3CDTF">2006-08-16T00:00:00Z</dcterms:created>
  <dcterms:modified xsi:type="dcterms:W3CDTF">2016-02-19T08:15:26Z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(3)DG0392SXLCqar/i+jcmgr/HsuTQ4PpHn9vB56WPS/iY73E2l4v24ZVNnJBZQyK3kc0okaW+7
icr9Y1mmJnraZQbKsewhlssfqNIQwVgjnjiA0+ljTJnkWxDsZuyoUVHKcS8YricEpjViodm9
VT1KzJkrG9Fh/rY6kiOA/OrW6Zs2Fe1r89iA2Ig/cVlE4JhzE1RNr2T5/Pkf9UlAqvd4Syy/
u/ek6HPjHkTGjhGyBb</vt:lpwstr>
  </property>
  <property fmtid="{D5CDD505-2E9C-101B-9397-08002B2CF9AE}" pid="3" name="_new_ms_pID_725431">
    <vt:lpwstr>OvFjXiwoVUSIw2cAlrb4XEOLj2IZx0f5ZLEOf31TwaWm+RK0aFSG0j
ZOHycaJBYWWGEocjf6uTJu7fZpTKOH33cImJGz0Cyx/yPuVhD8WhHSkoB0T1gDZHBFCVluFk
KMr0if0G8t/B2Ebo/oH07bYpl7AtMQK+JbM2KjIBx3rf+6YsvvWYL9W7+FNGJQoJLX8SvORU
pUHkmzzmVWZwS8SPvEQfw2lQi46zadThC+21</vt:lpwstr>
  </property>
  <property fmtid="{D5CDD505-2E9C-101B-9397-08002B2CF9AE}" pid="4" name="_new_ms_pID_725432">
    <vt:lpwstr>v83F13QR5nw1+XwjS8Etkqs76PjsBNGYnovf
V390Knirqzq9tjR5exGh9SpPGUgQ27NM3yUp7CLd9kyM4FXfQSxSor+a4WRLDKZVN7aG9KZ9
7foRPCVU4SKuxMWlBkQPmA==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1455866201</vt:lpwstr>
  </property>
</Properties>
</file>