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3185" autoAdjust="0"/>
    <p:restoredTop sz="94660"/>
  </p:normalViewPr>
  <p:slideViewPr>
    <p:cSldViewPr>
      <p:cViewPr varScale="1">
        <p:scale>
          <a:sx n="70" d="100"/>
          <a:sy n="70" d="100"/>
        </p:scale>
        <p:origin x="190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C46A8-BA15-47EE-B2A2-9C345DA10B6D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A5C064-D59C-47E9-AA2B-D152B4DA8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78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5C064-D59C-47E9-AA2B-D152B4DA83C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61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NB-PDCCH search space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Huawei, HiSilicon,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R1-161430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u="sng" dirty="0"/>
              <a:t>Agreement:</a:t>
            </a:r>
            <a:endParaRPr lang="en-US" dirty="0"/>
          </a:p>
          <a:p>
            <a:pPr lvl="0"/>
            <a:r>
              <a:rPr lang="en-US" dirty="0"/>
              <a:t>CSS is defined for RAR (as well as paging)</a:t>
            </a:r>
          </a:p>
          <a:p>
            <a:pPr lvl="0"/>
            <a:r>
              <a:rPr lang="en-US" dirty="0"/>
              <a:t>UE is not required to simultaneously monitor NB-PDCCH USS and CSS</a:t>
            </a:r>
          </a:p>
          <a:p>
            <a:pPr lvl="0"/>
            <a:r>
              <a:rPr lang="en-US" dirty="0"/>
              <a:t>Max aggregation level for NB-PDCCH: 2</a:t>
            </a:r>
          </a:p>
          <a:p>
            <a:pPr lvl="1"/>
            <a:r>
              <a:rPr lang="en-GB" dirty="0"/>
              <a:t>Repetition is only applied in case AL=2</a:t>
            </a:r>
            <a:endParaRPr lang="en-US" dirty="0"/>
          </a:p>
          <a:p>
            <a:pPr lvl="0"/>
            <a:r>
              <a:rPr lang="en-GB" dirty="0"/>
              <a:t>For USS, UE only searches in its configured set of ALs and numbers of repetitions of PDCCH</a:t>
            </a:r>
            <a:endParaRPr lang="en-US" dirty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4945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1600200"/>
                <a:ext cx="9067800" cy="5029200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UE monitors one of the following sets of {AL, #repetition, #blind decodes}:</a:t>
                </a:r>
              </a:p>
              <a:p>
                <a:pPr lvl="1"/>
                <a:r>
                  <a:rPr lang="en-US" sz="2200" dirty="0"/>
                  <a:t>{1, 1, 2}, {2, </a:t>
                </a:r>
                <a:r>
                  <a:rPr lang="en-US" sz="2200" dirty="0" err="1"/>
                  <a:t>R</a:t>
                </a:r>
                <a:r>
                  <a:rPr lang="en-US" sz="2200" baseline="-25000" dirty="0" err="1"/>
                  <a:t>max</a:t>
                </a:r>
                <a:r>
                  <a:rPr lang="en-US" sz="2200" dirty="0"/>
                  <a:t>/2, 1}, {2, </a:t>
                </a:r>
                <a:r>
                  <a:rPr lang="en-US" sz="2200" dirty="0" err="1"/>
                  <a:t>R</a:t>
                </a:r>
                <a:r>
                  <a:rPr lang="en-US" sz="2200" baseline="-25000" dirty="0" err="1"/>
                  <a:t>max</a:t>
                </a:r>
                <a:r>
                  <a:rPr lang="en-US" sz="2200" dirty="0"/>
                  <a:t>, 1}  </a:t>
                </a:r>
                <a:r>
                  <a:rPr lang="en-US" sz="2200" dirty="0" smtClean="0"/>
                  <a:t>when </a:t>
                </a:r>
                <a:r>
                  <a:rPr lang="en-US" sz="2200" dirty="0" err="1" smtClean="0"/>
                  <a:t>R</a:t>
                </a:r>
                <a:r>
                  <a:rPr lang="en-US" sz="2200" baseline="-25000" dirty="0" err="1" smtClean="0"/>
                  <a:t>max</a:t>
                </a:r>
                <a:r>
                  <a:rPr lang="en-US" sz="2200" dirty="0" smtClean="0"/>
                  <a:t> ≤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  <m:sup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endParaRPr lang="en-US" sz="2200" dirty="0"/>
              </a:p>
              <a:p>
                <a:pPr lvl="1"/>
                <a:r>
                  <a:rPr lang="en-US" sz="2200" dirty="0"/>
                  <a:t>{2, </a:t>
                </a:r>
                <a:r>
                  <a:rPr lang="en-US" sz="2200" dirty="0" err="1"/>
                  <a:t>R</a:t>
                </a:r>
                <a:r>
                  <a:rPr lang="en-US" sz="2200" baseline="-25000" dirty="0" err="1"/>
                  <a:t>max</a:t>
                </a:r>
                <a:r>
                  <a:rPr lang="en-US" sz="2200" dirty="0"/>
                  <a:t>/4, 1}, {2, </a:t>
                </a:r>
                <a:r>
                  <a:rPr lang="en-US" sz="2200" dirty="0" err="1"/>
                  <a:t>R</a:t>
                </a:r>
                <a:r>
                  <a:rPr lang="en-US" sz="2200" baseline="-25000" dirty="0" err="1"/>
                  <a:t>max</a:t>
                </a:r>
                <a:r>
                  <a:rPr lang="en-US" sz="2200" dirty="0"/>
                  <a:t>/2, 1}, {2, </a:t>
                </a:r>
                <a:r>
                  <a:rPr lang="en-US" sz="2200" dirty="0" err="1"/>
                  <a:t>R</a:t>
                </a:r>
                <a:r>
                  <a:rPr lang="en-US" sz="2200" baseline="-25000" dirty="0" err="1"/>
                  <a:t>max</a:t>
                </a:r>
                <a:r>
                  <a:rPr lang="en-US" sz="2200" dirty="0"/>
                  <a:t>, 1</a:t>
                </a:r>
                <a:r>
                  <a:rPr lang="en-US" sz="2200" dirty="0" smtClean="0"/>
                  <a:t>} when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  <m:sup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sz="2200" dirty="0" smtClean="0"/>
                  <a:t>≤ </a:t>
                </a:r>
                <a:r>
                  <a:rPr lang="en-US" sz="2200" dirty="0" err="1"/>
                  <a:t>R</a:t>
                </a:r>
                <a:r>
                  <a:rPr lang="en-US" sz="2200" baseline="-25000" dirty="0" err="1"/>
                  <a:t>max</a:t>
                </a:r>
                <a:r>
                  <a:rPr lang="en-US" sz="2200" dirty="0"/>
                  <a:t> ≤</a:t>
                </a:r>
                <a:r>
                  <a:rPr lang="en-US" sz="2200" dirty="0" smtClean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  <m:sup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endParaRPr lang="en-US" sz="2200" dirty="0" smtClean="0"/>
              </a:p>
              <a:p>
                <a:pPr lvl="1"/>
                <a:r>
                  <a:rPr lang="en-US" sz="2200" dirty="0"/>
                  <a:t>{2, </a:t>
                </a:r>
                <a:r>
                  <a:rPr lang="en-US" sz="2200" dirty="0" err="1"/>
                  <a:t>R</a:t>
                </a:r>
                <a:r>
                  <a:rPr lang="en-US" sz="2200" baseline="-25000" dirty="0" err="1"/>
                  <a:t>max</a:t>
                </a:r>
                <a:r>
                  <a:rPr lang="en-US" sz="2200" dirty="0"/>
                  <a:t>/8, 1}, {2, </a:t>
                </a:r>
                <a:r>
                  <a:rPr lang="en-US" sz="2200" dirty="0" err="1"/>
                  <a:t>R</a:t>
                </a:r>
                <a:r>
                  <a:rPr lang="en-US" sz="2200" baseline="-25000" dirty="0" err="1"/>
                  <a:t>max</a:t>
                </a:r>
                <a:r>
                  <a:rPr lang="en-US" sz="2200" dirty="0"/>
                  <a:t>/4, 1}, {2, </a:t>
                </a:r>
                <a:r>
                  <a:rPr lang="en-US" sz="2200" dirty="0" err="1"/>
                  <a:t>R</a:t>
                </a:r>
                <a:r>
                  <a:rPr lang="en-US" sz="2200" baseline="-25000" dirty="0" err="1"/>
                  <a:t>max</a:t>
                </a:r>
                <a:r>
                  <a:rPr lang="en-US" sz="2200" dirty="0"/>
                  <a:t>/2, 1}, {2, </a:t>
                </a:r>
                <a:r>
                  <a:rPr lang="en-US" sz="2200" dirty="0" err="1"/>
                  <a:t>R</a:t>
                </a:r>
                <a:r>
                  <a:rPr lang="en-US" sz="2200" baseline="-25000" dirty="0" err="1"/>
                  <a:t>max</a:t>
                </a:r>
                <a:r>
                  <a:rPr lang="en-US" sz="2200" dirty="0"/>
                  <a:t>, 1</a:t>
                </a:r>
                <a:r>
                  <a:rPr lang="en-US" sz="2200" dirty="0" smtClean="0"/>
                  <a:t>} when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  <m:sup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2200" dirty="0" smtClean="0"/>
                  <a:t>≤ R</a:t>
                </a:r>
                <a:r>
                  <a:rPr lang="en-US" sz="2200" baseline="-25000" dirty="0" smtClean="0"/>
                  <a:t>max</a:t>
                </a:r>
                <a:r>
                  <a:rPr lang="en-US" sz="2200" dirty="0" smtClean="0"/>
                  <a:t> </a:t>
                </a:r>
                <a:r>
                  <a:rPr lang="en-US" sz="2200" dirty="0"/>
                  <a:t>≤</a:t>
                </a:r>
                <a:r>
                  <a:rPr lang="en-US" sz="2200" dirty="0" smtClean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  <m:sup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bSup>
                  </m:oMath>
                </a14:m>
                <a:endParaRPr lang="en-US" sz="2200" dirty="0" smtClean="0"/>
              </a:p>
              <a:p>
                <a:pPr lvl="1"/>
                <a:r>
                  <a:rPr lang="en-US" sz="2200" dirty="0" err="1" smtClean="0"/>
                  <a:t>R</a:t>
                </a:r>
                <a:r>
                  <a:rPr lang="en-US" sz="2200" baseline="-25000" dirty="0" err="1" smtClean="0"/>
                  <a:t>max</a:t>
                </a:r>
                <a:r>
                  <a:rPr lang="en-US" sz="2200" dirty="0" smtClean="0"/>
                  <a:t> is the configured maximum number of repetitions of NB-PDCCH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  <m:sup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sz="2200" dirty="0" smtClean="0"/>
                  <a:t> &lt;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  <m:sup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2200" dirty="0" smtClean="0"/>
                  <a:t> &lt;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  <m:sup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en-US" sz="2200" dirty="0" smtClean="0"/>
                  <a:t> - decide these values in CR phase</a:t>
                </a:r>
              </a:p>
              <a:p>
                <a:r>
                  <a:rPr lang="en-US" dirty="0" smtClean="0"/>
                  <a:t>The same configuration options apply to CSS and USS</a:t>
                </a:r>
              </a:p>
              <a:p>
                <a:r>
                  <a:rPr lang="en-US" dirty="0" smtClean="0"/>
                  <a:t>The configuration can be different between CSS and USS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1600200"/>
                <a:ext cx="9067800" cy="5029200"/>
              </a:xfrm>
              <a:blipFill rotWithShape="0">
                <a:blip r:embed="rId3"/>
                <a:stretch>
                  <a:fillRect l="-1412" t="-1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421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</TotalTime>
  <Words>132</Words>
  <Application>Microsoft Office PowerPoint</Application>
  <PresentationFormat>On-screen Show 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Cambria Math</vt:lpstr>
      <vt:lpstr>Office Theme</vt:lpstr>
      <vt:lpstr>WF on NB-PDCCH search space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Matthew Webb</cp:lastModifiedBy>
  <cp:revision>101</cp:revision>
  <dcterms:created xsi:type="dcterms:W3CDTF">2006-08-16T00:00:00Z</dcterms:created>
  <dcterms:modified xsi:type="dcterms:W3CDTF">2016-02-19T08:17:48Z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(3)rSQnx0F4Dn5J5emz+MR8l/ihH+J7pNYXPRNhdzG8diNUEVocpdA2dHqHogjEoXswVhQ+gIrY
JW45WQtqH+Xi5IrWCz/KieLERPR19sdR0lLSi+1xc3uvgBQRMUlh2v578vkpixooJysyD0zK
hF4KjH5bUU3c9/8wFmrBA/sZDZ/7x++HNzz6ZQSOXcJUR19XKV73a/Qth06JxjfMppg8U6Qk
D4eBjJDtngS6JICU9/</vt:lpwstr>
  </property>
  <property fmtid="{D5CDD505-2E9C-101B-9397-08002B2CF9AE}" pid="3" name="_new_ms_pID_725431">
    <vt:lpwstr>j2IWjnbDpNMApXWNdHFTmWpxGHONRubGXwknHeIPiORKoO75UimLJK
9JVdDQuZqncDhfCjXcssT2SmKb05QJExZccvU7b67cSAMMxS+yUmNF8fK9fKaLYe0feJ35T+
6qksvYZNe96aJuHkvDV/JmyMY2NQ2TyQ/7LeG+89TKo9nesMdHigUSPWL0JUXX4b/+A1kS6+
+H+nQgFsqe3KpIYizihPgKeyanLfJ9khOK8Z</vt:lpwstr>
  </property>
  <property fmtid="{D5CDD505-2E9C-101B-9397-08002B2CF9AE}" pid="4" name="_new_ms_pID_725432">
    <vt:lpwstr>pDgu4fRBZzyPuugZnQafd5ArR2a4lj82JJGd
WhM0JKrZJKYI4lIHTmOfKa/vTYlhnO9+4lz/aNtVZutiYx+OKfb0QtCPt6/B6C29OvfxHihA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1455869808</vt:lpwstr>
  </property>
</Properties>
</file>