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1" d="100"/>
          <a:sy n="61" d="100"/>
        </p:scale>
        <p:origin x="-2028" y="-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eCCE index </a:t>
            </a:r>
            <a:br>
              <a:rPr lang="en-US" dirty="0" smtClean="0"/>
            </a:br>
            <a:r>
              <a:rPr lang="en-US" dirty="0" smtClean="0"/>
              <a:t>for 2+4 PRB set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Panasonic, Samsung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R1-161426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62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15th – 19th February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19599"/>
          </a:xfrm>
        </p:spPr>
        <p:txBody>
          <a:bodyPr>
            <a:normAutofit/>
          </a:bodyPr>
          <a:lstStyle/>
          <a:p>
            <a:pPr lvl="0"/>
            <a:r>
              <a:rPr lang="en-GB" sz="2800" dirty="0" smtClean="0"/>
              <a:t>Concatenated </a:t>
            </a:r>
            <a:r>
              <a:rPr lang="en-GB" sz="2800" dirty="0"/>
              <a:t>ECCE index between 2 and 4 PRB set is used when 6 PRB set is configured. It means 4 PRB set has ECCE#0 to ECCE#15 and  2 PRB set has ECCE#16 to ECCE#23. </a:t>
            </a:r>
          </a:p>
          <a:p>
            <a:pPr lvl="0"/>
            <a:r>
              <a:rPr lang="en-GB" sz="2800" dirty="0" smtClean="0"/>
              <a:t>When </a:t>
            </a:r>
            <a:r>
              <a:rPr lang="en-GB" sz="2800" dirty="0"/>
              <a:t>24 eCCEs are detected by UE, it uses </a:t>
            </a:r>
            <a:r>
              <a:rPr lang="en-GB" sz="2800" dirty="0" err="1"/>
              <a:t>nECCE</a:t>
            </a:r>
            <a:r>
              <a:rPr lang="en-GB" sz="2800" dirty="0"/>
              <a:t> = 0 of 4 PRB-set</a:t>
            </a:r>
            <a:r>
              <a:rPr lang="en-GB" sz="2800" dirty="0" smtClean="0"/>
              <a:t>.</a:t>
            </a:r>
            <a:endParaRPr lang="en-GB" sz="2800" dirty="0"/>
          </a:p>
          <a:p>
            <a:pPr marL="0" indent="0">
              <a:buNone/>
            </a:pPr>
            <a:endParaRPr lang="en-GB" sz="2800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1197</TotalTime>
  <Words>57</Words>
  <Application>Microsoft Office PowerPoint</Application>
  <PresentationFormat>画面に合わせる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Theme</vt:lpstr>
      <vt:lpstr>WF on eCCE index  for 2+4 PRB set 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Hidetoshi Suzuki 02</cp:lastModifiedBy>
  <cp:revision>141</cp:revision>
  <dcterms:created xsi:type="dcterms:W3CDTF">2006-08-16T00:00:00Z</dcterms:created>
  <dcterms:modified xsi:type="dcterms:W3CDTF">2016-02-18T12:06:07Z</dcterms:modified>
</cp:coreProperties>
</file>