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06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348880"/>
            <a:ext cx="8165123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Way forward on LAA UL performance issue</a:t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7.3.1.5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Intel,…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#84</a:t>
            </a:r>
            <a:r>
              <a:rPr lang="pt-BR" b="1" dirty="0"/>
              <a:t>				        </a:t>
            </a:r>
            <a:r>
              <a:rPr lang="pt-BR" b="1" dirty="0" smtClean="0"/>
              <a:t>	</a:t>
            </a:r>
            <a:r>
              <a:rPr lang="pt-BR" b="1" dirty="0" smtClean="0"/>
              <a:t>R1-161425</a:t>
            </a:r>
            <a:endParaRPr lang="en-US" dirty="0"/>
          </a:p>
          <a:p>
            <a:r>
              <a:rPr lang="en-US" b="1" dirty="0" smtClean="0"/>
              <a:t>St. Julian’s, Malta, February 15-19, 2016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85000" lnSpcReduction="20000"/>
          </a:bodyPr>
          <a:lstStyle/>
          <a:p>
            <a:pPr marL="457200" indent="-457200"/>
            <a:r>
              <a:rPr lang="en-US" dirty="0" smtClean="0"/>
              <a:t>It was observed by several sources that LAA UL suffers from significant performance loss.</a:t>
            </a:r>
          </a:p>
          <a:p>
            <a:pPr marL="457200" indent="-457200"/>
            <a:r>
              <a:rPr lang="en-US" dirty="0" smtClean="0"/>
              <a:t>Possible causes of the issue is</a:t>
            </a:r>
          </a:p>
          <a:p>
            <a:pPr marL="857250" lvl="1" indent="-457200"/>
            <a:r>
              <a:rPr lang="en-US" dirty="0" smtClean="0"/>
              <a:t>The </a:t>
            </a:r>
            <a:r>
              <a:rPr lang="en-US" dirty="0"/>
              <a:t>UEs in the LAA system have disadvantage in accessing the channel as they go through the following triple contention</a:t>
            </a:r>
            <a:r>
              <a:rPr lang="en-US" dirty="0" smtClean="0"/>
              <a:t>:</a:t>
            </a:r>
          </a:p>
          <a:p>
            <a:pPr lvl="2" hangingPunct="0"/>
            <a:r>
              <a:rPr lang="en-US" dirty="0"/>
              <a:t>The LBT performed at the </a:t>
            </a:r>
            <a:r>
              <a:rPr lang="en-US" dirty="0" err="1"/>
              <a:t>eNB</a:t>
            </a:r>
            <a:r>
              <a:rPr lang="en-US" dirty="0"/>
              <a:t> before it can send a UL grant. </a:t>
            </a:r>
          </a:p>
          <a:p>
            <a:pPr lvl="2" hangingPunct="0"/>
            <a:r>
              <a:rPr lang="en-US" dirty="0"/>
              <a:t>The </a:t>
            </a:r>
            <a:r>
              <a:rPr lang="en-US" dirty="0" smtClean="0"/>
              <a:t>scheduling or UE selection </a:t>
            </a:r>
            <a:r>
              <a:rPr lang="en-US" dirty="0"/>
              <a:t>amongst UEs associated with the </a:t>
            </a:r>
            <a:r>
              <a:rPr lang="en-US" dirty="0" err="1"/>
              <a:t>eNB</a:t>
            </a:r>
            <a:r>
              <a:rPr lang="en-US" dirty="0"/>
              <a:t>.  </a:t>
            </a:r>
          </a:p>
          <a:p>
            <a:pPr lvl="2" hangingPunct="0"/>
            <a:r>
              <a:rPr lang="en-US" dirty="0"/>
              <a:t>The LBT performed by the scheduled UE before transmission. </a:t>
            </a:r>
            <a:endParaRPr lang="en-US" dirty="0" smtClean="0"/>
          </a:p>
          <a:p>
            <a:pPr lvl="1" hangingPunct="0"/>
            <a:r>
              <a:rPr lang="en-US" dirty="0" smtClean="0"/>
              <a:t>The </a:t>
            </a:r>
            <a:r>
              <a:rPr lang="en-US" dirty="0"/>
              <a:t>four </a:t>
            </a:r>
            <a:r>
              <a:rPr lang="en-US" dirty="0" err="1"/>
              <a:t>subframe</a:t>
            </a:r>
            <a:r>
              <a:rPr lang="en-US" dirty="0"/>
              <a:t> processing delay prevents the initial four </a:t>
            </a:r>
            <a:r>
              <a:rPr lang="en-US" dirty="0" err="1"/>
              <a:t>subframes</a:t>
            </a:r>
            <a:r>
              <a:rPr lang="en-US" dirty="0"/>
              <a:t> to be configured as UL since the UL grants are unavailable for those </a:t>
            </a:r>
            <a:r>
              <a:rPr lang="en-US" dirty="0" err="1"/>
              <a:t>subframes</a:t>
            </a:r>
            <a:r>
              <a:rPr lang="en-US" dirty="0"/>
              <a:t> within the </a:t>
            </a:r>
            <a:r>
              <a:rPr lang="en-US" dirty="0" smtClean="0"/>
              <a:t>burst.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180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GB" dirty="0" smtClean="0"/>
              <a:t>RAN1 should consider the following possible enhancements for scheduling/channel access mechanism to improve LAA UL performance.</a:t>
            </a:r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Alt1: Latency reduction between UL grant and corresponding PUSCH transmission.</a:t>
            </a:r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Alt2: Cross-burst scheduling</a:t>
            </a:r>
          </a:p>
          <a:p>
            <a:pPr marL="1257300" lvl="2" indent="-457200">
              <a:buFont typeface="Calibri" panose="020F0502020204030204" pitchFamily="34" charset="0"/>
              <a:buChar char="–"/>
            </a:pPr>
            <a:r>
              <a:rPr lang="en-GB" dirty="0" smtClean="0"/>
              <a:t>Alt3: UE-autonomous non-scheduled UL channel access</a:t>
            </a:r>
          </a:p>
          <a:p>
            <a:pPr marL="1257300" lvl="2" indent="-457200"/>
            <a:endParaRPr lang="en-GB" dirty="0" smtClean="0"/>
          </a:p>
          <a:p>
            <a:pPr marL="1257300" lvl="2" indent="-457200">
              <a:buFont typeface="Calibri" panose="020F0502020204030204" pitchFamily="34" charset="0"/>
              <a:buChar char="–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304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</TotalTime>
  <Words>162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Way forward on LAA UL performance issue For: Decision AI: 7.3.1.5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Jeon, Jeongho</cp:lastModifiedBy>
  <cp:revision>83</cp:revision>
  <dcterms:created xsi:type="dcterms:W3CDTF">2014-11-14T08:47:07Z</dcterms:created>
  <dcterms:modified xsi:type="dcterms:W3CDTF">2016-02-18T11:55:06Z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b7df1b49-8c23-463e-8f08-d0a1d84fc5b1</vt:lpwstr>
  </property>
  <property fmtid="{D5CDD505-2E9C-101B-9397-08002B2CF9AE}" pid="3" name="CTP_TimeStamp">
    <vt:lpwstr>2016-02-18 11:54:56Z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