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5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856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1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36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977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912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793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838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38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9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69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F5C22-B320-4130-8D3B-E957AAE71DBE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ECCBB-6062-4F39-AE83-B16B6D98F1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438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Clarification for ECID Positioning for TDD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 Corporation, Qualcomm Inc., CATT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9226296" y="227204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400" dirty="0" smtClean="0"/>
              <a:t>R1-161416</a:t>
            </a:r>
            <a:endParaRPr kumimoji="1" lang="ja-JP" altLang="en-US" sz="2400" dirty="0"/>
          </a:p>
        </p:txBody>
      </p:sp>
      <p:sp>
        <p:nvSpPr>
          <p:cNvPr id="5" name="テキスト ボックス 6"/>
          <p:cNvSpPr txBox="1">
            <a:spLocks noChangeArrowheads="1"/>
          </p:cNvSpPr>
          <p:nvPr/>
        </p:nvSpPr>
        <p:spPr bwMode="auto">
          <a:xfrm>
            <a:off x="228600" y="173038"/>
            <a:ext cx="622300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3GPP TSG RAN WG1 Meeting #84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kumimoji="1" lang="en-GB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St Julian’s, Malta, 15th - 19th February </a:t>
            </a:r>
            <a:r>
              <a:rPr kumimoji="1"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kumimoji="1" lang="zh-CN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kumimoji="1"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Agenda </a:t>
            </a:r>
            <a:r>
              <a:rPr kumimoji="1"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item: 7.1.1</a:t>
            </a:r>
            <a:endParaRPr kumimoji="1"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28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offline 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On </a:t>
            </a:r>
            <a:r>
              <a:rPr lang="en-US" i="1" dirty="0" smtClean="0"/>
              <a:t>UE Rx-</a:t>
            </a:r>
            <a:r>
              <a:rPr lang="en-US" i="1" dirty="0" err="1" smtClean="0"/>
              <a:t>Tx</a:t>
            </a:r>
            <a:r>
              <a:rPr lang="en-US" i="1" dirty="0" smtClean="0"/>
              <a:t> time difference </a:t>
            </a:r>
            <a:r>
              <a:rPr lang="en-US" dirty="0" smtClean="0"/>
              <a:t>in TS36.214 for TDD</a:t>
            </a:r>
          </a:p>
          <a:p>
            <a:pPr lvl="1"/>
            <a:r>
              <a:rPr lang="en-US" dirty="0"/>
              <a:t>Email offline discussion occurred based on R1-160784 regarding the following two UE Behaviors in reporting </a:t>
            </a:r>
            <a:r>
              <a:rPr lang="en-US" i="1" dirty="0"/>
              <a:t>UE Rx – </a:t>
            </a:r>
            <a:r>
              <a:rPr lang="en-US" i="1" dirty="0" err="1"/>
              <a:t>Tx</a:t>
            </a:r>
            <a:r>
              <a:rPr lang="en-US" i="1" dirty="0"/>
              <a:t> time difference</a:t>
            </a:r>
            <a:r>
              <a:rPr lang="en-US" dirty="0"/>
              <a:t>:</a:t>
            </a:r>
          </a:p>
          <a:p>
            <a:pPr lvl="2"/>
            <a:r>
              <a:rPr lang="en-US" dirty="0" smtClean="0"/>
              <a:t>UE Behavior </a:t>
            </a:r>
            <a:r>
              <a:rPr lang="en-US" dirty="0"/>
              <a:t>1: UE reports N_{TA}+N_{</a:t>
            </a:r>
            <a:r>
              <a:rPr lang="en-US" dirty="0" err="1"/>
              <a:t>TAoffset</a:t>
            </a:r>
            <a:r>
              <a:rPr lang="en-US" dirty="0"/>
              <a:t>} (i.e. N_{</a:t>
            </a:r>
            <a:r>
              <a:rPr lang="en-US" dirty="0" err="1"/>
              <a:t>TAoffset</a:t>
            </a:r>
            <a:r>
              <a:rPr lang="en-US" dirty="0"/>
              <a:t>} is included)</a:t>
            </a:r>
          </a:p>
          <a:p>
            <a:pPr lvl="2"/>
            <a:r>
              <a:rPr lang="en-US" dirty="0" smtClean="0"/>
              <a:t>UE Behavior </a:t>
            </a:r>
            <a:r>
              <a:rPr lang="en-US" dirty="0"/>
              <a:t>2: UE reports N_{TA} (i.e. N_{</a:t>
            </a:r>
            <a:r>
              <a:rPr lang="en-US" dirty="0" err="1"/>
              <a:t>TAoffset</a:t>
            </a:r>
            <a:r>
              <a:rPr lang="en-US" dirty="0"/>
              <a:t>} is not included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There were different opinions on the UE Behavior for &lt;=Rel-12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There was no objection on UE Behavior 1 for &gt;=Rel-13.</a:t>
            </a:r>
          </a:p>
          <a:p>
            <a:r>
              <a:rPr lang="en-US" dirty="0" smtClean="0"/>
              <a:t>On </a:t>
            </a:r>
            <a:r>
              <a:rPr lang="en-US" i="1" dirty="0" smtClean="0"/>
              <a:t>Type 1 Timing advance (T_{ADV}) </a:t>
            </a:r>
            <a:r>
              <a:rPr lang="en-US" dirty="0" smtClean="0"/>
              <a:t>in TS36.214 for TDD</a:t>
            </a:r>
          </a:p>
          <a:p>
            <a:pPr lvl="1"/>
            <a:r>
              <a:rPr lang="en-US" dirty="0" smtClean="0"/>
              <a:t>During the email offline discussion</a:t>
            </a:r>
            <a:r>
              <a:rPr lang="en-US" dirty="0" smtClean="0"/>
              <a:t>, in conjunction with the above UE Behavior, the following two </a:t>
            </a:r>
            <a:r>
              <a:rPr lang="en-US" dirty="0" err="1" smtClean="0"/>
              <a:t>eNB</a:t>
            </a:r>
            <a:r>
              <a:rPr lang="en-US" dirty="0" smtClean="0"/>
              <a:t> Behaviors in measuring/reporting </a:t>
            </a:r>
            <a:r>
              <a:rPr lang="en-US" i="1" dirty="0" smtClean="0"/>
              <a:t>Type 1 </a:t>
            </a:r>
            <a:r>
              <a:rPr lang="en-US" i="1" dirty="0" smtClean="0"/>
              <a:t>T_{ADV} </a:t>
            </a:r>
            <a:r>
              <a:rPr lang="en-US" dirty="0"/>
              <a:t>were </a:t>
            </a:r>
            <a:r>
              <a:rPr lang="en-US" dirty="0" smtClean="0"/>
              <a:t>discussed:</a:t>
            </a:r>
          </a:p>
          <a:p>
            <a:pPr lvl="2"/>
            <a:r>
              <a:rPr lang="en-US" dirty="0" err="1" smtClean="0"/>
              <a:t>eNB</a:t>
            </a:r>
            <a:r>
              <a:rPr lang="en-US" dirty="0" smtClean="0"/>
              <a:t> Behavior </a:t>
            </a:r>
            <a:r>
              <a:rPr lang="en-US" dirty="0"/>
              <a:t>1: </a:t>
            </a:r>
            <a:r>
              <a:rPr lang="en-US" dirty="0" smtClean="0"/>
              <a:t>With UE Behavior 1, </a:t>
            </a:r>
            <a:r>
              <a:rPr lang="en-US" i="1" dirty="0" smtClean="0"/>
              <a:t>Type 1 T</a:t>
            </a:r>
            <a:r>
              <a:rPr lang="en-US" i="1" dirty="0"/>
              <a:t>_{ADV}</a:t>
            </a:r>
            <a:r>
              <a:rPr lang="en-US" i="1" dirty="0" smtClean="0"/>
              <a:t> </a:t>
            </a:r>
            <a:r>
              <a:rPr lang="en-US" dirty="0" smtClean="0"/>
              <a:t>is measured/reported with </a:t>
            </a:r>
            <a:r>
              <a:rPr lang="en-US" i="1" dirty="0"/>
              <a:t>UE Rx-</a:t>
            </a:r>
            <a:r>
              <a:rPr lang="en-US" i="1" dirty="0" err="1"/>
              <a:t>Tx</a:t>
            </a:r>
            <a:r>
              <a:rPr lang="en-US" i="1" dirty="0"/>
              <a:t> time difference</a:t>
            </a:r>
            <a:r>
              <a:rPr lang="en-US" dirty="0" smtClean="0"/>
              <a:t> which includes N_{</a:t>
            </a:r>
            <a:r>
              <a:rPr lang="en-US" dirty="0" err="1" smtClean="0"/>
              <a:t>TAoffset</a:t>
            </a:r>
            <a:r>
              <a:rPr lang="en-US" dirty="0" smtClean="0"/>
              <a:t>}.</a:t>
            </a:r>
          </a:p>
          <a:p>
            <a:pPr lvl="2"/>
            <a:r>
              <a:rPr lang="en-US" dirty="0" err="1" smtClean="0"/>
              <a:t>eNB</a:t>
            </a:r>
            <a:r>
              <a:rPr lang="en-US" dirty="0" smtClean="0"/>
              <a:t> Behavior 2</a:t>
            </a:r>
            <a:r>
              <a:rPr lang="en-US" dirty="0"/>
              <a:t>: With UE Behavior 1, </a:t>
            </a:r>
            <a:r>
              <a:rPr lang="en-US" i="1" dirty="0"/>
              <a:t>Type 1 </a:t>
            </a:r>
            <a:r>
              <a:rPr lang="en-US" i="1" dirty="0" smtClean="0"/>
              <a:t>T</a:t>
            </a:r>
            <a:r>
              <a:rPr lang="en-US" i="1" dirty="0"/>
              <a:t>_{ADV} </a:t>
            </a:r>
            <a:r>
              <a:rPr lang="en-US" dirty="0"/>
              <a:t>is measured/reported with </a:t>
            </a:r>
            <a:r>
              <a:rPr lang="en-US" i="1" dirty="0"/>
              <a:t>UE Rx-</a:t>
            </a:r>
            <a:r>
              <a:rPr lang="en-US" i="1" dirty="0" err="1"/>
              <a:t>Tx</a:t>
            </a:r>
            <a:r>
              <a:rPr lang="en-US" i="1" dirty="0"/>
              <a:t> time difference</a:t>
            </a:r>
            <a:r>
              <a:rPr lang="en-US" dirty="0"/>
              <a:t> which </a:t>
            </a:r>
            <a:r>
              <a:rPr lang="en-US" dirty="0" smtClean="0"/>
              <a:t>does not include </a:t>
            </a:r>
            <a:r>
              <a:rPr lang="en-US" dirty="0"/>
              <a:t>N_{</a:t>
            </a:r>
            <a:r>
              <a:rPr lang="en-US" dirty="0" err="1"/>
              <a:t>TAoffset</a:t>
            </a:r>
            <a:r>
              <a:rPr lang="en-US" dirty="0" smtClean="0"/>
              <a:t>}.</a:t>
            </a:r>
          </a:p>
          <a:p>
            <a:pPr lvl="1"/>
            <a:r>
              <a:rPr lang="en-US" dirty="0" smtClean="0"/>
              <a:t>As per the discussion for UE Behavior, there were different opinions on the </a:t>
            </a:r>
            <a:r>
              <a:rPr lang="en-US" dirty="0" err="1" smtClean="0"/>
              <a:t>eNB</a:t>
            </a:r>
            <a:r>
              <a:rPr lang="en-US" dirty="0" smtClean="0"/>
              <a:t> Behavior for &lt;=Rel-12.</a:t>
            </a:r>
          </a:p>
          <a:p>
            <a:pPr lvl="1"/>
            <a:r>
              <a:rPr lang="en-US" dirty="0" smtClean="0"/>
              <a:t>As per the discussion for UE Behavior, there was no objection on </a:t>
            </a:r>
            <a:r>
              <a:rPr lang="en-US" dirty="0" err="1" smtClean="0"/>
              <a:t>eNB</a:t>
            </a:r>
            <a:r>
              <a:rPr lang="en-US" dirty="0" smtClean="0"/>
              <a:t> Behavior 1 for &gt;=Rel-13.</a:t>
            </a:r>
            <a:endParaRPr lang="en-US" dirty="0"/>
          </a:p>
          <a:p>
            <a:pPr lvl="2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498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On </a:t>
            </a:r>
            <a:r>
              <a:rPr lang="en-US" i="1" dirty="0"/>
              <a:t>UE Rx-</a:t>
            </a:r>
            <a:r>
              <a:rPr lang="en-US" i="1" dirty="0" err="1"/>
              <a:t>Tx</a:t>
            </a:r>
            <a:r>
              <a:rPr lang="en-US" i="1" dirty="0"/>
              <a:t> time difference </a:t>
            </a:r>
            <a:r>
              <a:rPr lang="en-US" dirty="0"/>
              <a:t>in TS36.214 for </a:t>
            </a:r>
            <a:r>
              <a:rPr lang="en-US" dirty="0" smtClean="0"/>
              <a:t>TDD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 smtClean="0"/>
              <a:t>When reporting </a:t>
            </a:r>
            <a:r>
              <a:rPr lang="en-US" i="1" dirty="0" smtClean="0"/>
              <a:t>UE Rx – </a:t>
            </a:r>
            <a:r>
              <a:rPr lang="en-US" i="1" dirty="0" err="1" smtClean="0"/>
              <a:t>Tx</a:t>
            </a:r>
            <a:r>
              <a:rPr lang="en-US" i="1" dirty="0" smtClean="0"/>
              <a:t> time difference</a:t>
            </a:r>
            <a:r>
              <a:rPr lang="en-US" dirty="0" smtClean="0"/>
              <a:t> (specified in TS36.214), both </a:t>
            </a:r>
            <a:r>
              <a:rPr lang="en-US" dirty="0" smtClean="0"/>
              <a:t>UE Behavior </a:t>
            </a:r>
            <a:r>
              <a:rPr lang="en-US" dirty="0" smtClean="0"/>
              <a:t>1 and </a:t>
            </a:r>
            <a:r>
              <a:rPr lang="en-US" dirty="0" smtClean="0"/>
              <a:t>UE Behavior </a:t>
            </a:r>
            <a:r>
              <a:rPr lang="en-US" dirty="0" smtClean="0"/>
              <a:t>2 are possible implementations in RAN1 perspective until Rel-12.</a:t>
            </a:r>
          </a:p>
          <a:p>
            <a:pPr lvl="1"/>
            <a:r>
              <a:rPr lang="en-US" dirty="0" smtClean="0"/>
              <a:t>From Rel-13, it is clarified </a:t>
            </a:r>
            <a:r>
              <a:rPr lang="en-US" dirty="0" smtClean="0"/>
              <a:t>UE Behavior </a:t>
            </a:r>
            <a:r>
              <a:rPr lang="en-US" dirty="0" smtClean="0"/>
              <a:t>1 </a:t>
            </a:r>
            <a:r>
              <a:rPr lang="en-US" dirty="0" smtClean="0"/>
              <a:t>is </a:t>
            </a:r>
            <a:r>
              <a:rPr lang="en-US" dirty="0" smtClean="0"/>
              <a:t>the behavior to be captured in meeting minute.</a:t>
            </a:r>
          </a:p>
          <a:p>
            <a:pPr lvl="2"/>
            <a:r>
              <a:rPr lang="en-US" dirty="0" smtClean="0"/>
              <a:t>No need to update the RAN1 specification</a:t>
            </a:r>
          </a:p>
          <a:p>
            <a:r>
              <a:rPr lang="en-US" dirty="0"/>
              <a:t>On </a:t>
            </a:r>
            <a:r>
              <a:rPr lang="en-US" i="1" dirty="0"/>
              <a:t>Type 1 Timing advance (T_{ADV}) </a:t>
            </a:r>
            <a:r>
              <a:rPr lang="en-US" dirty="0"/>
              <a:t>in TS36.214 for </a:t>
            </a:r>
            <a:r>
              <a:rPr lang="en-US" dirty="0" smtClean="0"/>
              <a:t>TDD</a:t>
            </a:r>
            <a:r>
              <a:rPr lang="en-US" dirty="0" smtClean="0"/>
              <a:t>:</a:t>
            </a:r>
            <a:endParaRPr lang="en-US" dirty="0" smtClean="0"/>
          </a:p>
          <a:p>
            <a:pPr lvl="1"/>
            <a:r>
              <a:rPr lang="en-US" dirty="0"/>
              <a:t>When reporting </a:t>
            </a:r>
            <a:r>
              <a:rPr lang="en-US" i="1" dirty="0" smtClean="0"/>
              <a:t>Type 1 T_{ADV}</a:t>
            </a:r>
            <a:r>
              <a:rPr lang="en-US" dirty="0" smtClean="0"/>
              <a:t> </a:t>
            </a:r>
            <a:r>
              <a:rPr lang="en-US" dirty="0"/>
              <a:t>(specified in TS36.214), both </a:t>
            </a:r>
            <a:r>
              <a:rPr lang="en-US" dirty="0" err="1" smtClean="0"/>
              <a:t>eNB</a:t>
            </a:r>
            <a:r>
              <a:rPr lang="en-US" dirty="0" smtClean="0"/>
              <a:t> </a:t>
            </a:r>
            <a:r>
              <a:rPr lang="en-US" dirty="0"/>
              <a:t>Behavior 1 and </a:t>
            </a:r>
            <a:r>
              <a:rPr lang="en-US" dirty="0" err="1" smtClean="0"/>
              <a:t>eNB</a:t>
            </a:r>
            <a:r>
              <a:rPr lang="en-US" dirty="0" smtClean="0"/>
              <a:t> </a:t>
            </a:r>
            <a:r>
              <a:rPr lang="en-US" dirty="0"/>
              <a:t>Behavior 2 are possible implementations in RAN1 perspective until Rel-12.</a:t>
            </a:r>
          </a:p>
          <a:p>
            <a:pPr lvl="1"/>
            <a:r>
              <a:rPr lang="en-US" dirty="0"/>
              <a:t>From Rel-13, it is clarified </a:t>
            </a:r>
            <a:r>
              <a:rPr lang="en-US" dirty="0" err="1" smtClean="0"/>
              <a:t>eNB</a:t>
            </a:r>
            <a:r>
              <a:rPr lang="en-US" dirty="0" smtClean="0"/>
              <a:t> Behavior </a:t>
            </a:r>
            <a:r>
              <a:rPr lang="en-US" dirty="0"/>
              <a:t>1 </a:t>
            </a:r>
            <a:r>
              <a:rPr lang="en-US" dirty="0" smtClean="0"/>
              <a:t>is </a:t>
            </a:r>
            <a:r>
              <a:rPr lang="en-US" dirty="0"/>
              <a:t>the behavior to be captured in meeting minute.</a:t>
            </a:r>
          </a:p>
          <a:p>
            <a:pPr lvl="2"/>
            <a:r>
              <a:rPr lang="en-US" dirty="0"/>
              <a:t>No need to update the RAN1 specification</a:t>
            </a:r>
          </a:p>
          <a:p>
            <a:r>
              <a:rPr lang="en-US" dirty="0" smtClean="0"/>
              <a:t>Send </a:t>
            </a:r>
            <a:r>
              <a:rPr lang="en-US" dirty="0" smtClean="0"/>
              <a:t>an LS (see draft LS R1-161417) to RAN2 and RAN4 to inform the agreements and for their further works, if they find an issue.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435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450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MS PGothic</vt:lpstr>
      <vt:lpstr>Arial</vt:lpstr>
      <vt:lpstr>Calibri</vt:lpstr>
      <vt:lpstr>Calibri Light</vt:lpstr>
      <vt:lpstr>Office Theme</vt:lpstr>
      <vt:lpstr>WF on Clarification for ECID Positioning for TDD</vt:lpstr>
      <vt:lpstr>Summary of offline discussions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Clarification for ECID Positioning for TDD</dc:title>
  <dc:creator>Intel</dc:creator>
  <cp:keywords>CTPClassification=CTP_PUBLIC:VisualMarkings=</cp:keywords>
  <cp:lastModifiedBy>Intel2</cp:lastModifiedBy>
  <cp:revision>42</cp:revision>
  <dcterms:created xsi:type="dcterms:W3CDTF">2016-02-18T08:04:12Z</dcterms:created>
  <dcterms:modified xsi:type="dcterms:W3CDTF">2016-02-19T04:59:32Z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069fdbed-0d14-405e-8c9c-6ffc37a09513</vt:lpwstr>
  </property>
  <property fmtid="{D5CDD505-2E9C-101B-9397-08002B2CF9AE}" pid="3" name="CTP_TimeStamp">
    <vt:lpwstr>2016-02-19 04:59:32Z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