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MPDCCH SS </a:t>
            </a:r>
            <a:br>
              <a:rPr lang="en-US" dirty="0" smtClean="0"/>
            </a:br>
            <a:r>
              <a:rPr lang="en-US" dirty="0" smtClean="0"/>
              <a:t>SFN wrap-around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ALU, ASB,  Ericsson, NEC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R1-161415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MPDCCH </a:t>
            </a:r>
            <a:r>
              <a:rPr lang="en-US" sz="2800" dirty="0" smtClean="0"/>
              <a:t>SS with repetitions </a:t>
            </a:r>
            <a:r>
              <a:rPr lang="en-GB" sz="2800" dirty="0" smtClean="0"/>
              <a:t>that crosses over (SFN=0,nf=0</a:t>
            </a:r>
            <a:r>
              <a:rPr lang="en-GB" sz="2800" dirty="0" smtClean="0"/>
              <a:t>),  is </a:t>
            </a:r>
            <a:r>
              <a:rPr lang="en-GB" sz="2800" smtClean="0"/>
              <a:t>not </a:t>
            </a:r>
            <a:r>
              <a:rPr lang="en-GB" sz="2800" smtClean="0"/>
              <a:t>monitored </a:t>
            </a:r>
            <a:r>
              <a:rPr lang="en-GB" sz="2800" dirty="0" smtClean="0"/>
              <a:t>by the UE.</a:t>
            </a:r>
            <a:endParaRPr lang="en-US" sz="2800" dirty="0" smtClean="0"/>
          </a:p>
          <a:p>
            <a:pPr>
              <a:buNone/>
            </a:pPr>
            <a:endParaRPr lang="en-GB" sz="2800" dirty="0" smtClean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54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MPDCCH SS  SFN wrap-around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of MPDCCH SS for TDD</dc:title>
  <dc:creator>Yanping Xing</dc:creator>
  <cp:lastModifiedBy>dbhatool</cp:lastModifiedBy>
  <cp:revision>128</cp:revision>
  <dcterms:created xsi:type="dcterms:W3CDTF">2006-08-16T00:00:00Z</dcterms:created>
  <dcterms:modified xsi:type="dcterms:W3CDTF">2016-02-18T09:47:45Z</dcterms:modified>
</cp:coreProperties>
</file>