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6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CA feature groups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781800" cy="1752600"/>
          </a:xfrm>
        </p:spPr>
        <p:txBody>
          <a:bodyPr/>
          <a:lstStyle/>
          <a:p>
            <a:r>
              <a:rPr lang="en-US" dirty="0" smtClean="0"/>
              <a:t>Huawei, HiSilicon, CMCC, CATT, CATR, ZTE, Lenovo, Softbank, </a:t>
            </a:r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79512"/>
            <a:ext cx="8610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84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R1-161414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Julian’s, Malta, 15th - 19th February 2016	</a:t>
            </a:r>
          </a:p>
          <a:p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Agenda item:	7.1.6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762000"/>
            <a:ext cx="8229600" cy="5364163"/>
          </a:xfrm>
        </p:spPr>
        <p:txBody>
          <a:bodyPr>
            <a:normAutofit fontScale="77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000" dirty="0" smtClean="0"/>
              <a:t>Two feature groups for HARQ codebook size determination</a:t>
            </a:r>
          </a:p>
          <a:p>
            <a:pPr marL="1200150" lvl="3" indent="-342900"/>
            <a:r>
              <a:rPr lang="en-US" sz="2600" dirty="0" smtClean="0"/>
              <a:t>Fixed codebook size operation</a:t>
            </a:r>
          </a:p>
          <a:p>
            <a:pPr marL="1657350" lvl="4" indent="-342900"/>
            <a:r>
              <a:rPr lang="en-US" sz="2600" dirty="0" smtClean="0"/>
              <a:t>Mandatory for UEs supporting DL CA</a:t>
            </a:r>
          </a:p>
          <a:p>
            <a:pPr marL="1200150" lvl="3" indent="-342900"/>
            <a:r>
              <a:rPr lang="en-US" sz="2600" dirty="0" smtClean="0"/>
              <a:t>DAI based codebook size adaptation</a:t>
            </a:r>
          </a:p>
          <a:p>
            <a:pPr marL="1657350" lvl="4" indent="-342900"/>
            <a:r>
              <a:rPr lang="en-US" sz="2600" dirty="0" smtClean="0"/>
              <a:t>Mandatory for UEs supporting DL CA with more than 5 CCs</a:t>
            </a:r>
          </a:p>
          <a:p>
            <a:pPr marL="1657350" lvl="4" indent="-342900"/>
            <a:r>
              <a:rPr lang="en-US" sz="2600" dirty="0" smtClean="0"/>
              <a:t>For UEs supporting DL CA with no more than 5CCs</a:t>
            </a:r>
          </a:p>
          <a:p>
            <a:pPr marL="2114550" lvl="5" indent="-342900"/>
            <a:r>
              <a:rPr lang="en-US" sz="2600" dirty="0" smtClean="0"/>
              <a:t>Mandatory for UEs supporting TDD-TDD CA and TDD-FDD CA with TDD </a:t>
            </a:r>
            <a:r>
              <a:rPr lang="en-US" sz="2600" dirty="0" err="1" smtClean="0"/>
              <a:t>Pcell</a:t>
            </a:r>
            <a:r>
              <a:rPr lang="en-US" sz="2600" dirty="0" smtClean="0"/>
              <a:t> and more than 22bit HARQ-ACK</a:t>
            </a:r>
          </a:p>
          <a:p>
            <a:pPr marL="2114550" lvl="5" indent="-342900"/>
            <a:r>
              <a:rPr lang="en-US" sz="2600" dirty="0" smtClean="0"/>
              <a:t>Optional </a:t>
            </a:r>
            <a:r>
              <a:rPr lang="en-US" sz="2600" dirty="0" smtClean="0"/>
              <a:t>or not applicable for UEs supporting FDD-FDD CA and TDD-FDD CA with FDD </a:t>
            </a:r>
            <a:r>
              <a:rPr lang="en-US" sz="2600" dirty="0" err="1" smtClean="0"/>
              <a:t>Pcell</a:t>
            </a:r>
            <a:r>
              <a:rPr lang="en-US" sz="2600" dirty="0" smtClean="0"/>
              <a:t> with no more than 5 CCs</a:t>
            </a:r>
          </a:p>
          <a:p>
            <a:r>
              <a:rPr lang="en-US" sz="3000" dirty="0" smtClean="0"/>
              <a:t>(Note: agreement in RAN1#82bis:</a:t>
            </a:r>
          </a:p>
          <a:p>
            <a:pPr lvl="1">
              <a:buNone/>
            </a:pPr>
            <a:r>
              <a:rPr lang="en-US" i="1" dirty="0" smtClean="0"/>
              <a:t>Both solution (a) and solution (b) are mandatory feature as UE capability from RAN1 recommendation point of views for UEs supporting more than 5 CCs</a:t>
            </a:r>
            <a:r>
              <a:rPr lang="en-US" dirty="0" smtClean="0"/>
              <a:t>)</a:t>
            </a:r>
          </a:p>
          <a:p>
            <a:pPr marL="342900" lvl="1" indent="-342900">
              <a:buNone/>
            </a:pP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Single UE feature group for the support of PUCCH format 4</a:t>
            </a:r>
          </a:p>
          <a:p>
            <a:pPr lvl="1"/>
            <a:r>
              <a:rPr lang="en-US" dirty="0" smtClean="0"/>
              <a:t>Mandatory for UEs supporting DL CA with more than 5 CCs </a:t>
            </a:r>
          </a:p>
          <a:p>
            <a:pPr lvl="1"/>
            <a:r>
              <a:rPr lang="en-US" dirty="0" smtClean="0"/>
              <a:t>Mandatory for UEs supporting TDD-TDD CA and TDD-FDD CA with TDD </a:t>
            </a:r>
            <a:r>
              <a:rPr lang="en-US" dirty="0" err="1" smtClean="0"/>
              <a:t>Pcell</a:t>
            </a:r>
            <a:r>
              <a:rPr lang="en-US" dirty="0" smtClean="0"/>
              <a:t> with no more than 5 CCs</a:t>
            </a:r>
          </a:p>
          <a:p>
            <a:pPr lvl="1"/>
            <a:r>
              <a:rPr lang="en-US" dirty="0" smtClean="0"/>
              <a:t>Optional or not applicable for UEs supporting FDD-FDD CA and TDD-FDD CA with FDD </a:t>
            </a:r>
            <a:r>
              <a:rPr lang="en-US" dirty="0" err="1" smtClean="0"/>
              <a:t>Pcell</a:t>
            </a:r>
            <a:r>
              <a:rPr lang="en-US" dirty="0" smtClean="0"/>
              <a:t> with no more than 5 CCs</a:t>
            </a:r>
          </a:p>
          <a:p>
            <a:r>
              <a:rPr lang="en-US" dirty="0" smtClean="0"/>
              <a:t>Single UE feature group for the support of PUCCH format 5</a:t>
            </a:r>
          </a:p>
          <a:p>
            <a:pPr lvl="1"/>
            <a:r>
              <a:rPr lang="en-US" dirty="0" smtClean="0"/>
              <a:t>Optional for UEs supporting DL CA with more than 5 CCs </a:t>
            </a:r>
          </a:p>
          <a:p>
            <a:pPr lvl="1"/>
            <a:r>
              <a:rPr lang="en-US" dirty="0" smtClean="0"/>
              <a:t>Not applicable for UEs supporting DL CA with no more than 5CCs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</TotalTime>
  <Words>243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CA feature groups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CA feature groups</dc:title>
  <dc:creator>Fanxiaoan</dc:creator>
  <cp:lastModifiedBy>Huawei</cp:lastModifiedBy>
  <cp:revision>46</cp:revision>
  <dcterms:created xsi:type="dcterms:W3CDTF">2006-08-16T00:00:00Z</dcterms:created>
  <dcterms:modified xsi:type="dcterms:W3CDTF">2016-02-18T09:35:43Z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1455457759</vt:lpwstr>
  </property>
</Properties>
</file>