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1" d="100"/>
          <a:sy n="61" d="100"/>
        </p:scale>
        <p:origin x="-84" y="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</a:t>
            </a:r>
            <a:r>
              <a:rPr lang="en-GB" dirty="0" smtClean="0"/>
              <a:t>Collision </a:t>
            </a:r>
            <a:r>
              <a:rPr lang="en-GB" dirty="0"/>
              <a:t>between PUSCH/PUCCH and </a:t>
            </a:r>
            <a:r>
              <a:rPr lang="en-GB" dirty="0" smtClean="0"/>
              <a:t>PRACH resources</a:t>
            </a:r>
            <a:br>
              <a:rPr lang="en-GB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Panasonic, Intel, …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39653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R1-16xxxx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76284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84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St Julian’s, Malta, 15th – 19th February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7.1.5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419599"/>
          </a:xfrm>
        </p:spPr>
        <p:txBody>
          <a:bodyPr>
            <a:normAutofit/>
          </a:bodyPr>
          <a:lstStyle/>
          <a:p>
            <a:r>
              <a:rPr lang="en-US" sz="2800" dirty="0"/>
              <a:t>LC/CE UEs </a:t>
            </a:r>
            <a:r>
              <a:rPr lang="en-US" sz="2800" dirty="0" smtClean="0"/>
              <a:t>can be </a:t>
            </a:r>
            <a:r>
              <a:rPr lang="en-US" sz="2800" dirty="0"/>
              <a:t>informed of PRACH resources for non-LC/CE UEs. </a:t>
            </a:r>
            <a:r>
              <a:rPr lang="en-US" sz="2800" dirty="0" smtClean="0"/>
              <a:t>LC/CE </a:t>
            </a:r>
            <a:r>
              <a:rPr lang="en-US" sz="2800" dirty="0"/>
              <a:t>UEs drop PUCCH/PUSCH transmission </a:t>
            </a:r>
            <a:r>
              <a:rPr lang="en-US" sz="2800" dirty="0" smtClean="0"/>
              <a:t>in the respective subframes.</a:t>
            </a:r>
          </a:p>
          <a:p>
            <a:r>
              <a:rPr lang="en-US" sz="2800" dirty="0" smtClean="0"/>
              <a:t>LC/CE </a:t>
            </a:r>
            <a:r>
              <a:rPr lang="en-US" sz="2800" dirty="0"/>
              <a:t>UEs drop PUCCH/PUSCH transmission in the </a:t>
            </a:r>
            <a:r>
              <a:rPr lang="en-US" sz="2800" dirty="0" smtClean="0"/>
              <a:t>subframes where to collide with eMTC PRACH resources.</a:t>
            </a:r>
          </a:p>
          <a:p>
            <a:endParaRPr lang="en-GB" sz="2800" dirty="0"/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522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1184</TotalTime>
  <Words>73</Words>
  <Application>Microsoft Office PowerPoint</Application>
  <PresentationFormat>画面に合わせる (4:3)</PresentationFormat>
  <Paragraphs>9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3" baseType="lpstr">
      <vt:lpstr>Office Theme</vt:lpstr>
      <vt:lpstr>WF on Collision between PUSCH/PUCCH and PRACH resources 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Yufei Blankenship</dc:creator>
  <cp:lastModifiedBy>Hidetoshi Suzuki 02</cp:lastModifiedBy>
  <cp:revision>129</cp:revision>
  <dcterms:created xsi:type="dcterms:W3CDTF">2006-08-16T00:00:00Z</dcterms:created>
  <dcterms:modified xsi:type="dcterms:W3CDTF">2016-02-18T08:10:41Z</dcterms:modified>
</cp:coreProperties>
</file>