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6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8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235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94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302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16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21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57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45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96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74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980DC-44EA-42C7-8121-7A10E3A116BB}" type="datetimeFigureOut">
              <a:rPr lang="en-US" smtClean="0"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B0C37-C954-4C07-8A7D-810C4D9FC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02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CW adjustment for Cat 4 based UL LBT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Ericsson</a:t>
            </a:r>
            <a:r>
              <a:rPr lang="en-US" dirty="0" smtClean="0"/>
              <a:t>, </a:t>
            </a:r>
            <a:endParaRPr 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#84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R1-161393</a:t>
            </a:r>
            <a:endParaRPr lang="en-US" dirty="0"/>
          </a:p>
          <a:p>
            <a:r>
              <a:rPr lang="en-US" b="1" dirty="0" smtClean="0"/>
              <a:t>St. Julian’s, Malta, February 15-19,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94417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CWS is updated per UE based on its corresponding failed or successful transmissions using the Rel-13 update procedure.</a:t>
            </a:r>
            <a:endParaRPr lang="sv-SE" dirty="0"/>
          </a:p>
          <a:p>
            <a:pPr lvl="0"/>
            <a:r>
              <a:rPr lang="en-US" dirty="0" smtClean="0"/>
              <a:t>If the eNB signals a common random backoff number, the </a:t>
            </a:r>
            <a:r>
              <a:rPr lang="en-US" dirty="0"/>
              <a:t>largest CWS among the scheduled </a:t>
            </a:r>
            <a:r>
              <a:rPr lang="en-US" dirty="0" smtClean="0"/>
              <a:t>UEs intended </a:t>
            </a:r>
            <a:r>
              <a:rPr lang="en-US" smtClean="0"/>
              <a:t>to transmit, is </a:t>
            </a:r>
            <a:r>
              <a:rPr lang="en-US" dirty="0" smtClean="0"/>
              <a:t>used to draw the common random backoff counter.</a:t>
            </a:r>
            <a:endParaRPr lang="sv-SE" dirty="0"/>
          </a:p>
          <a:p>
            <a:pPr marL="457200" lvl="1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36076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69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WF on CW adjustment for Cat 4 based UL LBT </vt:lpstr>
      <vt:lpstr>Proposals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</dc:title>
  <dc:creator>Sorour Falahati</dc:creator>
  <cp:lastModifiedBy>PM:</cp:lastModifiedBy>
  <cp:revision>12</cp:revision>
  <dcterms:created xsi:type="dcterms:W3CDTF">2016-02-16T10:29:21Z</dcterms:created>
  <dcterms:modified xsi:type="dcterms:W3CDTF">2016-02-17T20:01:55Z</dcterms:modified>
</cp:coreProperties>
</file>