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66" d="100"/>
          <a:sy n="66" d="100"/>
        </p:scale>
        <p:origin x="-19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Timing Relationships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Neul, Intel, QC, </a:t>
            </a:r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R1-161389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fontAlgn="base" hangingPunct="0"/>
            <a:r>
              <a:rPr lang="en-GB" altLang="zh-CN" sz="2400" dirty="0" smtClean="0"/>
              <a:t>NB-IoT is targeting “ultra-low cost” UEs</a:t>
            </a:r>
          </a:p>
          <a:p>
            <a:pPr fontAlgn="base" hangingPunct="0"/>
            <a:r>
              <a:rPr lang="en-GB" altLang="zh-CN" sz="2400" dirty="0" smtClean="0"/>
              <a:t>The latency requirements for NB-IoT are considerably relaxed compared with LTE, due to the different nature of the target applications</a:t>
            </a:r>
          </a:p>
          <a:p>
            <a:pPr fontAlgn="base" hangingPunct="0"/>
            <a:r>
              <a:rPr lang="en-GB" altLang="zh-CN" sz="2400" dirty="0" smtClean="0"/>
              <a:t>The timing relationships used in LTE can impose very high peak processing load and complexity on the UE, but are unnecessary given the relaxed latency requirements for NB-IoT compared with LTE</a:t>
            </a:r>
          </a:p>
          <a:p>
            <a:pPr fontAlgn="base" hangingPunct="0"/>
            <a:r>
              <a:rPr lang="en-GB" altLang="zh-CN" sz="2400" dirty="0" smtClean="0"/>
              <a:t>Therefore, the timing relationships for NB-IoT can be relaxed compared with LTE</a:t>
            </a:r>
          </a:p>
          <a:p>
            <a:pPr lvl="1" fontAlgn="base" hangingPunct="0"/>
            <a:r>
              <a:rPr lang="en-GB" altLang="zh-CN" sz="2000" dirty="0" smtClean="0"/>
              <a:t>For example NB-PDCCH -&gt; NB-PUSCH and NB-PDSCH -&gt; UL A/N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The start of UL A/N transmission is at least 12 milliseconds later than the end of the corresponding NB-PDSCH transmission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UE is not required to monitor more than:</a:t>
            </a:r>
          </a:p>
          <a:p>
            <a:pPr lvl="1"/>
            <a:r>
              <a:rPr lang="en-US" altLang="zh-CN" sz="2000" dirty="0" smtClean="0"/>
              <a:t>3 NB-PDCCH blind decoding candidates in any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when the candidates include repetition level 1</a:t>
            </a:r>
          </a:p>
          <a:p>
            <a:pPr lvl="1"/>
            <a:r>
              <a:rPr lang="en-US" altLang="zh-CN" sz="2000" dirty="0" smtClean="0"/>
              <a:t>4 NB-PDCCH blind decoding candidates in any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when the candidates do not include repetition level 1</a:t>
            </a:r>
          </a:p>
          <a:p>
            <a:r>
              <a:rPr lang="en-GB" altLang="zh-CN" sz="2400" dirty="0" smtClean="0"/>
              <a:t>The start of NB-PUSCH transmission is at least </a:t>
            </a:r>
            <a:r>
              <a:rPr lang="en-US" altLang="zh-CN" sz="2400" dirty="0" smtClean="0"/>
              <a:t>8</a:t>
            </a:r>
            <a:r>
              <a:rPr lang="en-GB" altLang="zh-CN" sz="2400" dirty="0" smtClean="0"/>
              <a:t> milliseconds later than the end of its associated NB-PDCCH search space</a:t>
            </a:r>
          </a:p>
        </p:txBody>
      </p:sp>
    </p:spTree>
    <p:extLst>
      <p:ext uri="{BB962C8B-B14F-4D97-AF65-F5344CB8AC3E}">
        <p14:creationId xmlns="" xmlns:p14="http://schemas.microsoft.com/office/powerpoint/2010/main" val="19809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3560</TotalTime>
  <Words>206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NB-IoT Timing Relationships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</cp:lastModifiedBy>
  <cp:revision>271</cp:revision>
  <dcterms:created xsi:type="dcterms:W3CDTF">2015-04-22T00:12:23Z</dcterms:created>
  <dcterms:modified xsi:type="dcterms:W3CDTF">2016-02-19T10:23:45Z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(4)nixp1Pr1UFsKFZ6ic6nRIiy0U0FGQLBh/xgCjCosgT55UUQjomWYKU+hH8Gd1XCNLfVDZmAa
KJhtYIJhP75YpvmGeBiL1ChepIcyEvllN0NnegTcRJIEER13gRTiiF6dseGuyMBbCr/FevNJ
3CD6uonv01Iqo6hOShgbf6pQ0JPVp6tM+ZKg7D/C+7NtvnVQ9Ppgjkts6LNq/LQFcvWJHnI2
RHyj6yqv5yeUHtpSSH</vt:lpwstr>
  </property>
  <property fmtid="{D5CDD505-2E9C-101B-9397-08002B2CF9AE}" pid="4" name="_new_ms_pID_725431">
    <vt:lpwstr>J04uHGHAxgMqh2tLW6TIvGWkjhlOu8LSSIxp3nGW6HUA6ZHK8bvpiU
Zyu/72hD6rgKffwz72tEg7I3sRPwlVKV4bIlr4It6nPv22JQvyVNAGiK+UTn7Da7e0fMdnCF
6pofFoDsz3YFOFK56sZ3X0iMNyrn+Ev+r0quzyaTNGHsIuZFFvEA8UetvwA4Z3vFQIDhNnZz
6/x7wbxc28qoSLq1Uin+TgIJRBatoiIvO+hJ</vt:lpwstr>
  </property>
  <property fmtid="{D5CDD505-2E9C-101B-9397-08002B2CF9AE}" pid="5" name="_new_ms_pID_725432">
    <vt:lpwstr>x0LQC71MxMg7mzwyJrZHWJk7XIG1osVewaEs
ZjPOFnbCQVFp1eLWHdu1Sm4YcsVIdPXtCnHbTBk+7tS/dZf2lZwZI2uz+arlDq/Aeho83Bu3
N6jAJbFTJwNcQkTCaY/Ii2Qd+ZKcXobs7pTxFpGPbNXmG4k1PF5RBWzeqsrGdyD2B/ggVWTO
6HXj7xjr9BKR4rDj2Q0V7Z+aUUKfPOGNqDBYKVIlId68a5SCkcL08C</vt:lpwstr>
  </property>
  <property fmtid="{D5CDD505-2E9C-101B-9397-08002B2CF9AE}" pid="6" name="_new_ms_pID_725433">
    <vt:lpwstr>/eFratto7sOiBy14wp
Vwz3JQ==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1455876549</vt:lpwstr>
  </property>
</Properties>
</file>