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7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>
        <p:scale>
          <a:sx n="75" d="100"/>
          <a:sy n="75" d="100"/>
        </p:scale>
        <p:origin x="-169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mtClean="0"/>
              <a:t>WF </a:t>
            </a:r>
            <a:r>
              <a:rPr lang="en-US" altLang="zh-CN" dirty="0" smtClean="0"/>
              <a:t>on NB-PSS sequence design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</a:t>
            </a:r>
            <a:r>
              <a:rPr lang="en-US" dirty="0" err="1" smtClean="0">
                <a:solidFill>
                  <a:schemeClr val="tx1"/>
                </a:solidFill>
              </a:rPr>
              <a:t>Neul</a:t>
            </a:r>
            <a:r>
              <a:rPr lang="en-US" dirty="0" smtClean="0">
                <a:solidFill>
                  <a:schemeClr val="tx1"/>
                </a:solidFill>
              </a:rPr>
              <a:t>, Ericsson, CMCC, China Unicom, </a:t>
            </a:r>
            <a:r>
              <a:rPr lang="en-US" smtClean="0">
                <a:solidFill>
                  <a:schemeClr val="tx1"/>
                </a:solidFill>
              </a:rPr>
              <a:t>China Telecom, u-</a:t>
            </a:r>
            <a:r>
              <a:rPr lang="en-US" dirty="0" err="1" smtClean="0">
                <a:solidFill>
                  <a:schemeClr val="tx1"/>
                </a:solidFill>
              </a:rPr>
              <a:t>blox</a:t>
            </a:r>
            <a:r>
              <a:rPr lang="en-US" dirty="0" smtClean="0">
                <a:solidFill>
                  <a:schemeClr val="tx1"/>
                </a:solidFill>
              </a:rPr>
              <a:t>, Sharp, </a:t>
            </a:r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ASTRI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R1-161388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#84</a:t>
            </a: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 Julian’s, Malta, 15</a:t>
            </a:r>
            <a:r>
              <a:rPr lang="en-US" altLang="zh-CN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-19</a:t>
            </a:r>
            <a:r>
              <a:rPr lang="en-US" altLang="zh-CN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February,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7.2.1.1.4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363272" cy="5285184"/>
          </a:xfrm>
        </p:spPr>
        <p:txBody>
          <a:bodyPr>
            <a:normAutofit fontScale="62500" lnSpcReduction="20000"/>
          </a:bodyPr>
          <a:lstStyle/>
          <a:p>
            <a:pPr lvl="0">
              <a:buNone/>
            </a:pPr>
            <a:r>
              <a:rPr lang="en-US" altLang="zh-CN" dirty="0" smtClean="0"/>
              <a:t>There are four alternative sequence designs for NB-PSS until the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ad hoc meeting and down-selection among these options is expected at this meeting:</a:t>
            </a:r>
          </a:p>
          <a:p>
            <a:r>
              <a:rPr lang="en-US" altLang="zh-CN" b="1" dirty="0" smtClean="0"/>
              <a:t>Option 1</a:t>
            </a:r>
            <a:r>
              <a:rPr lang="en-US" altLang="zh-CN" dirty="0" smtClean="0"/>
              <a:t>:  long sequence based design</a:t>
            </a:r>
          </a:p>
          <a:p>
            <a:pPr lvl="1"/>
            <a:r>
              <a:rPr lang="en-US" altLang="zh-CN" dirty="0" smtClean="0"/>
              <a:t>NB-PSS is generated by two complex conjugated </a:t>
            </a:r>
            <a:r>
              <a:rPr lang="en-US" altLang="zh-CN" dirty="0" err="1" smtClean="0"/>
              <a:t>Zadoff</a:t>
            </a:r>
            <a:r>
              <a:rPr lang="en-US" altLang="zh-CN" dirty="0" smtClean="0"/>
              <a:t>-Chu (ZC) sequences </a:t>
            </a:r>
          </a:p>
          <a:p>
            <a:pPr lvl="1"/>
            <a:r>
              <a:rPr lang="en-US" altLang="zh-CN" dirty="0" smtClean="0"/>
              <a:t>Each sequence spans 11 symbols for normal CP</a:t>
            </a:r>
            <a:endParaRPr lang="zh-CN" altLang="zh-CN" dirty="0" smtClean="0"/>
          </a:p>
          <a:p>
            <a:r>
              <a:rPr lang="en-US" altLang="zh-CN" b="1" dirty="0" smtClean="0"/>
              <a:t>Option 2</a:t>
            </a:r>
            <a:r>
              <a:rPr lang="en-US" altLang="zh-CN" dirty="0" smtClean="0"/>
              <a:t>: short sequence based design</a:t>
            </a:r>
          </a:p>
          <a:p>
            <a:pPr lvl="1"/>
            <a:r>
              <a:rPr lang="en-US" altLang="zh-CN" b="1" dirty="0" smtClean="0"/>
              <a:t>Option 2a</a:t>
            </a:r>
            <a:r>
              <a:rPr lang="en-US" altLang="zh-CN" dirty="0" smtClean="0"/>
              <a:t>: an identical </a:t>
            </a:r>
            <a:r>
              <a:rPr lang="en-US" altLang="zh-CN" dirty="0" err="1" smtClean="0"/>
              <a:t>Zadoff</a:t>
            </a:r>
            <a:r>
              <a:rPr lang="en-US" altLang="zh-CN" dirty="0" smtClean="0"/>
              <a:t>-Chu sequence is used for each NB-PSS symbol and a PN-like code cover is applied across different PSS symbols</a:t>
            </a:r>
          </a:p>
          <a:p>
            <a:pPr lvl="2"/>
            <a:r>
              <a:rPr lang="en-US" altLang="zh-CN" dirty="0" smtClean="0"/>
              <a:t>The PN-like code cover is [1 1 1 -1 -1 -1 1 -1 -1 1 -1]</a:t>
            </a:r>
          </a:p>
          <a:p>
            <a:pPr lvl="1"/>
            <a:r>
              <a:rPr lang="en-US" altLang="zh-CN" b="1" dirty="0" smtClean="0"/>
              <a:t>Option 2b</a:t>
            </a:r>
            <a:r>
              <a:rPr lang="en-US" altLang="zh-CN" dirty="0" smtClean="0"/>
              <a:t>: a </a:t>
            </a:r>
            <a:r>
              <a:rPr lang="en-US" altLang="zh-CN" dirty="0" err="1" smtClean="0"/>
              <a:t>Zadoff</a:t>
            </a:r>
            <a:r>
              <a:rPr lang="en-US" altLang="zh-CN" dirty="0" smtClean="0"/>
              <a:t>-Chu sequence is used for each NB-PSS symbol and each sequence corresponds to a unique root index</a:t>
            </a:r>
          </a:p>
          <a:p>
            <a:pPr lvl="2"/>
            <a:r>
              <a:rPr lang="en-GB" altLang="zh-CN" dirty="0" smtClean="0"/>
              <a:t>The root indices used for NB-PSS symbols are (1, 10, 2, 9, 3, 8, 4, 7, 5, 6, 5)</a:t>
            </a:r>
            <a:endParaRPr lang="en-US" altLang="zh-CN" dirty="0" smtClean="0"/>
          </a:p>
          <a:p>
            <a:pPr lvl="1"/>
            <a:r>
              <a:rPr lang="en-US" altLang="zh-CN" b="1" dirty="0" smtClean="0"/>
              <a:t>Option 2c</a:t>
            </a:r>
            <a:r>
              <a:rPr lang="en-US" altLang="zh-CN" dirty="0" smtClean="0"/>
              <a:t>: a CGS sequence is used for each NB-PSS symbol and a cover sequence is applied across different NB-PSS symbol</a:t>
            </a:r>
          </a:p>
          <a:p>
            <a:pPr lvl="2"/>
            <a:r>
              <a:rPr lang="en-US" altLang="zh-CN" dirty="0" smtClean="0"/>
              <a:t>The CGS sequences are </a:t>
            </a:r>
            <a:r>
              <a:rPr lang="en-GB" altLang="zh-CN" dirty="0" smtClean="0"/>
              <a:t>{a(n)}, {b(n)}, {a(n)}, {b(n)}, {b(n)}, {a(n)}, {b(n)}, {a(n)}, {b(n)}, {a(n)}, and  {a(n)} where {a(n)} ={1, 1, 1, 1, -1, -1, -1, 1, j, -j, -1, 1} and {b(n)}={ 1, 1, j, j, 1, 1, -1, 1, 1, -1, 1, -1</a:t>
            </a:r>
            <a:r>
              <a:rPr lang="da-DK" altLang="zh-CN" dirty="0" smtClean="0"/>
              <a:t>}</a:t>
            </a:r>
          </a:p>
          <a:p>
            <a:pPr lvl="2"/>
            <a:r>
              <a:rPr lang="da-DK" altLang="zh-CN" dirty="0" smtClean="0"/>
              <a:t>The cover sequence is </a:t>
            </a:r>
            <a:r>
              <a:rPr lang="en-GB" altLang="zh-CN" dirty="0" smtClean="0"/>
              <a:t>{c(n)}= {1, 1, 1, -1, 1, 1, 1, -1, 1, 1, 1}</a:t>
            </a:r>
          </a:p>
          <a:p>
            <a:r>
              <a:rPr lang="en-US" altLang="zh-CN" b="1" dirty="0" smtClean="0"/>
              <a:t>The performance of Option 1 is confirmed by multiple companies.</a:t>
            </a:r>
            <a:endParaRPr lang="zh-CN" altLang="zh-CN" b="1" dirty="0" smtClean="0"/>
          </a:p>
          <a:p>
            <a:pPr lvl="0">
              <a:buNone/>
            </a:pP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925144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Option 1 (i.e. the long sequence based design) is chosen as the NB-PSS solution:</a:t>
            </a:r>
          </a:p>
          <a:p>
            <a:pPr lvl="1"/>
            <a:r>
              <a:rPr lang="en-US" altLang="zh-CN" dirty="0" smtClean="0"/>
              <a:t>NB-PSS is generated by two root-1 </a:t>
            </a:r>
            <a:r>
              <a:rPr lang="en-US" altLang="zh-CN" dirty="0" err="1" smtClean="0"/>
              <a:t>Zadoff</a:t>
            </a:r>
            <a:r>
              <a:rPr lang="en-US" altLang="zh-CN" dirty="0" smtClean="0"/>
              <a:t>-Chu (ZC) sequences:  NB-PSS1 and NB-PSS2 </a:t>
            </a:r>
          </a:p>
          <a:p>
            <a:pPr lvl="2"/>
            <a:r>
              <a:rPr lang="en-US" altLang="zh-CN" sz="2500" dirty="0" smtClean="0"/>
              <a:t>Each of NB-PSS1 and NB-PSS2 spans 11 OFDM symbols for normal CP</a:t>
            </a:r>
          </a:p>
          <a:p>
            <a:pPr lvl="2"/>
            <a:r>
              <a:rPr lang="en-US" altLang="zh-CN" sz="2500" dirty="0" smtClean="0"/>
              <a:t>NB-PSS1 and NB-PSS2 are complex conjugate of each other</a:t>
            </a:r>
          </a:p>
          <a:p>
            <a:pPr lvl="2"/>
            <a:endParaRPr lang="en-US" altLang="zh-CN" sz="2500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2748</TotalTime>
  <Words>431</Words>
  <Application>Microsoft Office PowerPoint</Application>
  <PresentationFormat>全屏显示(4:3)</PresentationFormat>
  <Paragraphs>25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NB-PSS sequence design</vt:lpstr>
      <vt:lpstr>Background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Huawei</cp:lastModifiedBy>
  <cp:revision>207</cp:revision>
  <dcterms:created xsi:type="dcterms:W3CDTF">2015-04-22T00:12:23Z</dcterms:created>
  <dcterms:modified xsi:type="dcterms:W3CDTF">2016-02-18T18:38:29Z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(3)E1i5GARzDB7uKZPKJI0UJZpqRKcTNs0XCEEEFW1JeiuaeLChn879YgAPT3G5Sa9Eoc+YCCtt
FVcTTeW5eaMcHjzySJLAOx/cEmuA/UmC4IBXD9HwXU1JaUBYP6YjF1XZ16hW8ZhIQXXpr62R
TK2Lec0oLjluelHvSoqDK2Ug/q6ufL922jxk7wBAGpfdQFORpFtH9Y6Yi/vesdUSDeTQxZPA
ZQ+5GTaxOMHkuMKbS+</vt:lpwstr>
  </property>
  <property fmtid="{D5CDD505-2E9C-101B-9397-08002B2CF9AE}" pid="4" name="_new_ms_pID_725431">
    <vt:lpwstr>ZopeIsYO8VRpmbTT3tP0LI0UgWHMKTW1+mfYbjPieDVCknl/Q/RXIY
wLjQwOPXSdx0YwElCpiURpzWV2LsPxQQukAX8xeCDkTWiAC0KiurqWkNTxZTJcvtwZS+f7Hl
u+hDi2Kfwu01IHlsNuFONsi4zXX47Tl/WUVxRXWW4kcT2odNVe/cb8BQ6lQ9voRslbCeXBfG
PGNU1xuwof13pyBWj9z0fPyVupQU7qrky0Y6</vt:lpwstr>
  </property>
  <property fmtid="{D5CDD505-2E9C-101B-9397-08002B2CF9AE}" pid="5" name="_new_ms_pID_725432">
    <vt:lpwstr>HCEFmkq7P6Bjax9t00En9DWbPZqXQjjd4iNg
ccPoNQ8sy/k2PYUJvZivTLkZJbg44eeauQVlpoUUTmQ6gxXgMopNiPbB8Axy5OLRJOClZppE
mNOcKdtdZJ2+fHcC7W9PUOK4ltiTXhNy01LNZnK6tNgViqD9MS7OkChuQe9/slSS</vt:lpwstr>
  </property>
  <property fmtid="{D5CDD505-2E9C-101B-9397-08002B2CF9AE}" pid="6" name="_new_ms_pID_725433">
    <vt:lpwstr>fY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1455817472</vt:lpwstr>
  </property>
</Properties>
</file>