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4" r:id="rId2"/>
    <p:sldId id="276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 varScale="1">
        <p:scale>
          <a:sx n="112" d="100"/>
          <a:sy n="112" d="100"/>
        </p:scale>
        <p:origin x="-15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417414C-9246-450A-8C1B-8C57FA732B5C}" type="slidenum">
              <a:rPr lang="ja-JP" altLang="en-US" smtClean="0">
                <a:latin typeface="Calibri" pitchFamily="34" charset="0"/>
              </a:rPr>
              <a:pPr/>
              <a:t>2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2016/2/18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on </a:t>
            </a:r>
            <a:r>
              <a:rPr lang="en-US" altLang="ja-JP" sz="4000" dirty="0" smtClean="0">
                <a:latin typeface="Calibri" pitchFamily="34" charset="0"/>
              </a:rPr>
              <a:t>DCI for MTC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</a:t>
            </a:r>
            <a:r>
              <a:rPr lang="en-US" altLang="ko-KR" sz="2400" dirty="0" smtClean="0"/>
              <a:t>Electronics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/>
              <a:t>R1-161365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6657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#84</a:t>
            </a:r>
          </a:p>
          <a:p>
            <a:pPr eaLnBrk="1" hangingPunct="1"/>
            <a:r>
              <a:rPr lang="en-US" altLang="ko-KR" sz="2400" dirty="0"/>
              <a:t>St Julian’s, Malta, 15th - 19th February 2016</a:t>
            </a:r>
            <a:endParaRPr lang="en-US" altLang="ja-JP" sz="2400" dirty="0"/>
          </a:p>
          <a:p>
            <a:pPr eaLnBrk="1" hangingPunct="1"/>
            <a:r>
              <a:rPr lang="en-US" altLang="ja-JP" sz="2400" dirty="0"/>
              <a:t>Agenda item </a:t>
            </a:r>
            <a:r>
              <a:rPr lang="en-US" altLang="ja-JP" sz="2400" dirty="0" smtClean="0"/>
              <a:t>7.1.5</a:t>
            </a:r>
            <a:endParaRPr lang="ja-JP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395536" y="1484784"/>
            <a:ext cx="8137525" cy="4665662"/>
          </a:xfrm>
        </p:spPr>
        <p:txBody>
          <a:bodyPr/>
          <a:lstStyle/>
          <a:p>
            <a:pPr lvl="0"/>
            <a:r>
              <a:rPr lang="en-US" altLang="ko-KR" sz="2400" dirty="0" smtClean="0"/>
              <a:t>DAI </a:t>
            </a:r>
            <a:r>
              <a:rPr lang="en-US" altLang="ko-KR" sz="2400" dirty="0"/>
              <a:t>field is reserved if the configured maximum repetition number is greater than 1 for either PDSCH or MPDCCH</a:t>
            </a:r>
            <a:endParaRPr lang="ko-KR" altLang="ko-KR" sz="2400" dirty="0"/>
          </a:p>
          <a:p>
            <a:pPr lvl="0"/>
            <a:r>
              <a:rPr lang="en-US" altLang="ko-KR" sz="2400" dirty="0" smtClean="0"/>
              <a:t>When </a:t>
            </a:r>
            <a:r>
              <a:rPr lang="en-US" altLang="ko-KR" sz="2400" dirty="0"/>
              <a:t>PUSCH repetition number = 1, apply legacy behavior of UL index (i.e., both MSB and LSB of UL index can be set to 1). When PUSCH repetition number &gt; 1, either MSB or LSB of UL index can be set to 1 at one time. </a:t>
            </a:r>
            <a:endParaRPr lang="ko-KR" altLang="ko-KR" sz="2400" dirty="0"/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/>
              <a:t>Proposal</a:t>
            </a:r>
            <a:endParaRPr lang="ja-JP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14587</TotalTime>
  <Words>101</Words>
  <Application>Microsoft Office PowerPoint</Application>
  <PresentationFormat>화면 슬라이드 쇼(4:3)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テーマ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LG</dc:creator>
  <cp:lastModifiedBy>Hyangsun</cp:lastModifiedBy>
  <cp:revision>324</cp:revision>
  <dcterms:created xsi:type="dcterms:W3CDTF">2013-04-12T08:09:08Z</dcterms:created>
  <dcterms:modified xsi:type="dcterms:W3CDTF">2016-02-17T16:59:12Z</dcterms:modified>
</cp:coreProperties>
</file>