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0" r:id="rId5"/>
    <p:sldId id="379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0000"/>
    <a:srgbClr val="FFFFCC"/>
    <a:srgbClr val="AAAA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79927" autoAdjust="0"/>
  </p:normalViewPr>
  <p:slideViewPr>
    <p:cSldViewPr snapToGrid="0">
      <p:cViewPr varScale="1">
        <p:scale>
          <a:sx n="61" d="100"/>
          <a:sy n="61" d="100"/>
        </p:scale>
        <p:origin x="-1685" y="-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 smtClean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3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WF on channel modeling methodology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#84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</a:t>
            </a:r>
            <a:r>
              <a:rPr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61356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St Julian’s, Malta, 15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– 19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February 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50"/>
            <a:ext cx="2560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zh-CN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7.3.5.2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2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/>
              <a:t>ZTE, </a:t>
            </a:r>
            <a:r>
              <a:rPr lang="en-GB" altLang="it-IT" sz="2400" dirty="0" smtClean="0"/>
              <a:t>China Telecom, CATR, Orange</a:t>
            </a:r>
            <a:r>
              <a:rPr lang="en-GB" altLang="it-IT" sz="2400" dirty="0"/>
              <a:t>, </a:t>
            </a:r>
            <a:r>
              <a:rPr lang="en-GB" altLang="it-IT" sz="2400" dirty="0" smtClean="0"/>
              <a:t>Telecom Italia,</a:t>
            </a:r>
            <a:r>
              <a:rPr lang="en-GB" altLang="it-IT" sz="2400" dirty="0"/>
              <a:t> </a:t>
            </a:r>
            <a:r>
              <a:rPr lang="en-GB" altLang="it-IT" sz="2400" dirty="0" smtClean="0"/>
              <a:t>Spirent</a:t>
            </a:r>
            <a:r>
              <a:rPr lang="en-GB" altLang="it-IT" sz="2400" dirty="0"/>
              <a:t>, </a:t>
            </a:r>
            <a:r>
              <a:rPr lang="en-GB" altLang="it-IT" sz="2400" dirty="0" err="1" smtClean="0"/>
              <a:t>Keysight</a:t>
            </a:r>
            <a:r>
              <a:rPr lang="en-GB" altLang="it-IT" sz="2400" dirty="0" smtClean="0"/>
              <a:t> </a:t>
            </a:r>
            <a:r>
              <a:rPr lang="en-GB" altLang="it-IT" sz="2400" dirty="0" smtClean="0"/>
              <a:t>Technologies, </a:t>
            </a:r>
            <a:r>
              <a:rPr lang="en-US" sz="2400" dirty="0" err="1" smtClean="0"/>
              <a:t>Nubia</a:t>
            </a:r>
            <a:r>
              <a:rPr lang="en-US" sz="2400" dirty="0" smtClean="0"/>
              <a:t> Technology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smtClean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8"/>
            <a:ext cx="8402638" cy="581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High frequency channel modeling methodology will play essential role in future specification work far beyond Rel-14.  </a:t>
            </a:r>
          </a:p>
          <a:p>
            <a:pPr lvl="1" indent="-342900"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In RAN1 #84, total 19 contributions are submitted under AI of methodology. Due to limited TU, majority of them are not treated. </a:t>
            </a:r>
          </a:p>
          <a:p>
            <a:pPr lvl="1" indent="-342900"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Among submitted contributions, limited results are presented to confirm the important benchmarks, such as the accuracy and complexity of each candidate of channel model methodology.  </a:t>
            </a:r>
          </a:p>
          <a:p>
            <a:pPr lvl="1" indent="-342900"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The choice of channel modeling methodology is believed to depend on the channel modeling scenarios and requirements, so to agree both scenarios/requirements and methodology(methodologies)  in the same RAN1 meeting does not leave sufficient time for careful study and solid decision on methodology selection. </a:t>
            </a:r>
          </a:p>
          <a:p>
            <a:pPr lvl="1" indent="-342900" eaLnBrk="1" hangingPunct="1">
              <a:lnSpc>
                <a:spcPct val="150000"/>
              </a:lnSpc>
              <a:defRPr/>
            </a:pPr>
            <a:endParaRPr lang="en-US" altLang="zh-CN" sz="2100" b="0" dirty="0">
              <a:cs typeface="Times New Roman" pitchFamily="18" charset="0"/>
            </a:endParaRPr>
          </a:p>
          <a:p>
            <a:pPr lvl="3" indent="-342900" eaLnBrk="1" hangingPunct="1">
              <a:lnSpc>
                <a:spcPct val="150000"/>
              </a:lnSpc>
              <a:buFontTx/>
              <a:buChar char="•"/>
              <a:defRPr/>
            </a:pPr>
            <a:endParaRPr lang="en-GB" altLang="zh-CN" sz="2100" b="0" dirty="0">
              <a:cs typeface="Times New Roman" pitchFamily="18" charset="0"/>
            </a:endParaRPr>
          </a:p>
          <a:p>
            <a:pPr lvl="2" indent="-342900" eaLnBrk="1" hangingPunct="1">
              <a:lnSpc>
                <a:spcPct val="150000"/>
              </a:lnSpc>
              <a:buFontTx/>
              <a:buChar char="•"/>
              <a:defRPr/>
            </a:pPr>
            <a:endParaRPr lang="en-US" altLang="zh-CN" sz="2100" b="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Proposals</a:t>
            </a:r>
            <a:endParaRPr lang="zh-CN" altLang="en-US" smtClean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65125" y="876300"/>
            <a:ext cx="8402638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buFont typeface="Arial" pitchFamily="34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Taking into account the scenarios and requirements for channel modeling, RAN1 agrees on channel model methodology (or methodologies) only after comprehensive evaluations and comparisons on modeling </a:t>
            </a:r>
            <a:r>
              <a:rPr lang="en-US" altLang="zh-CN" sz="2100" b="0" dirty="0" smtClean="0">
                <a:latin typeface="Times New Roman" pitchFamily="18" charset="0"/>
                <a:cs typeface="Times New Roman" pitchFamily="18" charset="0"/>
              </a:rPr>
              <a:t>capability of meeting the requirements, </a:t>
            </a: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accuracy and complexity. </a:t>
            </a:r>
          </a:p>
          <a:p>
            <a:pPr marL="909638" lvl="1" indent="-342900" algn="just" eaLnBrk="1" hangingPunct="1">
              <a:buFont typeface="Arial" pitchFamily="34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The evaluations and comparisons should </a:t>
            </a:r>
            <a:r>
              <a:rPr lang="en-US" altLang="zh-CN" sz="2100" b="0" dirty="0" smtClean="0">
                <a:latin typeface="Times New Roman" pitchFamily="18" charset="0"/>
                <a:cs typeface="Times New Roman" pitchFamily="18" charset="0"/>
              </a:rPr>
              <a:t>at least include </a:t>
            </a: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some key parameters, e.g. statistics of delay spreads, AoA, AoD and etc, and </a:t>
            </a:r>
            <a:r>
              <a:rPr lang="en-US" altLang="zh-CN" sz="2100" b="0" dirty="0" smtClean="0">
                <a:latin typeface="Times New Roman" pitchFamily="18" charset="0"/>
                <a:cs typeface="Times New Roman" pitchFamily="18" charset="0"/>
              </a:rPr>
              <a:t>the comparison can be between each model </a:t>
            </a: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altLang="zh-CN" sz="2100" b="0" dirty="0" smtClean="0">
                <a:latin typeface="Times New Roman" pitchFamily="18" charset="0"/>
                <a:cs typeface="Times New Roman" pitchFamily="18" charset="0"/>
              </a:rPr>
              <a:t>its related </a:t>
            </a: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measurements. </a:t>
            </a:r>
          </a:p>
          <a:p>
            <a:pPr lvl="2" indent="-342900" algn="just" eaLnBrk="1" hangingPunct="1">
              <a:buFontTx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The candidates of channel model methodology include: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Stochastic model starting from 3GPP 3D channel model;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Map-based hybrid model including both ray-tracing based deterministic modeling part and stochastic modeling part.</a:t>
            </a:r>
          </a:p>
          <a:p>
            <a:pPr marL="338138" lvl="1" indent="-276225" algn="just" eaLnBrk="1" hangingPunct="1"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The decision of modeling methodology should be taken at RAN1 Ad Hoc meeting in </a:t>
            </a:r>
            <a:r>
              <a:rPr lang="en-US" altLang="zh-CN" sz="2100" b="0" dirty="0" smtClean="0">
                <a:latin typeface="Times New Roman" pitchFamily="18" charset="0"/>
                <a:cs typeface="Times New Roman" pitchFamily="18" charset="0"/>
              </a:rPr>
              <a:t>March.</a:t>
            </a:r>
            <a:endParaRPr lang="en-US" altLang="zh-CN" sz="21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18716</TotalTime>
  <Words>283</Words>
  <Application>Microsoft Office PowerPoint</Application>
  <PresentationFormat>On-screen Show (4:3)</PresentationFormat>
  <Paragraphs>21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channel modeling methodology</vt:lpstr>
      <vt:lpstr>Background</vt:lpstr>
      <vt:lpstr>Proposals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Workman</cp:lastModifiedBy>
  <cp:revision>2186</cp:revision>
  <dcterms:created xsi:type="dcterms:W3CDTF">2007-12-19T20:51:45Z</dcterms:created>
  <dcterms:modified xsi:type="dcterms:W3CDTF">2016-02-18T11:03:36Z</dcterms:modified>
</cp:coreProperties>
</file>