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 varScale="1">
        <p:scale>
          <a:sx n="79" d="100"/>
          <a:sy n="79" d="100"/>
        </p:scale>
        <p:origin x="-1834" y="-67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2016/2/18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Channel Modeling Requirements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54107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Huawei, </a:t>
            </a:r>
            <a:r>
              <a:rPr lang="en-US" altLang="ja-JP" dirty="0" smtClean="0"/>
              <a:t>HiSilicon, Ericsson, </a:t>
            </a:r>
            <a:r>
              <a:rPr lang="en-US" altLang="zh-CN" dirty="0" err="1" smtClean="0"/>
              <a:t>Keysight</a:t>
            </a:r>
            <a:r>
              <a:rPr lang="en-US" altLang="zh-CN" dirty="0" smtClean="0"/>
              <a:t>, CMCC, AT&amp;T, </a:t>
            </a:r>
            <a:r>
              <a:rPr lang="en-US" altLang="zh-CN" dirty="0" smtClean="0"/>
              <a:t>Intel, China Unicom, ZTE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R1-161354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425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RAN1</a:t>
            </a:r>
            <a:r>
              <a:rPr lang="en-US" sz="1800" dirty="0">
                <a:latin typeface="+mj-lt"/>
              </a:rPr>
              <a:t>#</a:t>
            </a:r>
            <a:r>
              <a:rPr lang="en-US" sz="1800" dirty="0" smtClean="0">
                <a:latin typeface="+mj-lt"/>
              </a:rPr>
              <a:t>84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tr-TR" sz="1800" dirty="0" err="1">
                <a:latin typeface="+mj-lt"/>
              </a:rPr>
              <a:t>St</a:t>
            </a:r>
            <a:r>
              <a:rPr lang="tr-TR" sz="1800" dirty="0">
                <a:latin typeface="+mj-lt"/>
              </a:rPr>
              <a:t> </a:t>
            </a:r>
            <a:r>
              <a:rPr lang="tr-TR" sz="1800" dirty="0" err="1">
                <a:latin typeface="+mj-lt"/>
              </a:rPr>
              <a:t>Julian’s</a:t>
            </a:r>
            <a:r>
              <a:rPr lang="tr-TR" sz="1800" dirty="0">
                <a:latin typeface="+mj-lt"/>
              </a:rPr>
              <a:t>, Malta, </a:t>
            </a:r>
            <a:r>
              <a:rPr lang="tr-TR" sz="1800" dirty="0" err="1">
                <a:latin typeface="+mj-lt"/>
              </a:rPr>
              <a:t>Feb</a:t>
            </a:r>
            <a:r>
              <a:rPr lang="tr-TR" sz="1800" dirty="0">
                <a:latin typeface="+mj-lt"/>
              </a:rPr>
              <a:t>. 15 - 19, </a:t>
            </a:r>
            <a:r>
              <a:rPr lang="tr-TR" sz="1800" dirty="0" smtClean="0">
                <a:latin typeface="+mj-lt"/>
              </a:rPr>
              <a:t>2016</a:t>
            </a:r>
          </a:p>
          <a:p>
            <a:pPr>
              <a:defRPr/>
            </a:pPr>
            <a:r>
              <a:rPr lang="tr-TR" sz="1800" dirty="0" err="1" smtClean="0">
                <a:latin typeface="+mj-lt"/>
              </a:rPr>
              <a:t>Agenda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Item</a:t>
            </a:r>
            <a:r>
              <a:rPr lang="tr-TR" sz="1800" dirty="0" smtClean="0">
                <a:latin typeface="+mj-lt"/>
              </a:rPr>
              <a:t>: 7.3.5.1 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(not treated in the offline yesterday)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3748719"/>
          </a:xfrm>
        </p:spPr>
        <p:txBody>
          <a:bodyPr/>
          <a:lstStyle/>
          <a:p>
            <a:pPr fontAlgn="auto" hangingPunct="1"/>
            <a:r>
              <a:rPr lang="en-US" altLang="zh-CN" dirty="0" smtClean="0"/>
              <a:t>Support </a:t>
            </a:r>
            <a:r>
              <a:rPr lang="en-US" altLang="zh-CN" b="1" dirty="0"/>
              <a:t>large antenna </a:t>
            </a:r>
            <a:r>
              <a:rPr lang="en-US" altLang="zh-CN" b="1" dirty="0" smtClean="0"/>
              <a:t>arrays</a:t>
            </a:r>
          </a:p>
          <a:p>
            <a:pPr lvl="1" fontAlgn="auto" hangingPunct="1"/>
            <a:r>
              <a:rPr lang="en-US" altLang="zh-CN" dirty="0" smtClean="0"/>
              <a:t>Angular resolution of the channel down </a:t>
            </a:r>
            <a:r>
              <a:rPr lang="en-US" dirty="0" smtClean="0"/>
              <a:t>to the order of magnitude of </a:t>
            </a:r>
            <a:r>
              <a:rPr lang="en-US" altLang="zh-CN" dirty="0" smtClean="0"/>
              <a:t>1 degree</a:t>
            </a:r>
            <a:endParaRPr lang="zh-CN" altLang="zh-CN" dirty="0" smtClean="0"/>
          </a:p>
          <a:p>
            <a:pPr lvl="1" fontAlgn="auto" hangingPunct="1"/>
            <a:r>
              <a:rPr lang="sv-SE" altLang="zh-CN" dirty="0" smtClean="0"/>
              <a:t>Support spatial consistency and spherical waves</a:t>
            </a:r>
            <a:endParaRPr lang="en-US" altLang="zh-CN" sz="1600" dirty="0" smtClean="0"/>
          </a:p>
          <a:p>
            <a:pPr lvl="0" fontAlgn="auto" hangingPunct="1"/>
            <a:r>
              <a:rPr lang="en-US" altLang="zh-CN" b="1" dirty="0" smtClean="0"/>
              <a:t>The model can be used to support studies of </a:t>
            </a:r>
            <a:r>
              <a:rPr lang="en-US" altLang="zh-CN" b="1" strike="sngStrike" dirty="0" smtClean="0"/>
              <a:t>e.g. </a:t>
            </a:r>
            <a:r>
              <a:rPr lang="en-US" altLang="zh-CN" b="1" dirty="0" smtClean="0"/>
              <a:t>massive MIMO, MU-MIMO, D2D, mobility and beam tracking, etc.</a:t>
            </a:r>
          </a:p>
          <a:p>
            <a:pPr lvl="1" fontAlgn="auto" hangingPunct="1"/>
            <a:r>
              <a:rPr lang="en-US" altLang="zh-CN" dirty="0" smtClean="0"/>
              <a:t>The model should ensure that the channel states in transitions (LOS/NLOS, indoor/outdoor, etc) change smoothly as a function of time and position. </a:t>
            </a:r>
          </a:p>
          <a:p>
            <a:pPr lvl="1" fontAlgn="auto" hangingPunct="1"/>
            <a:r>
              <a:rPr lang="sv-SE" altLang="zh-CN" dirty="0" smtClean="0"/>
              <a:t>The model should ensure the large scale and small scale parameters such as AoA/AoD and delay characteristics are consistent between closely located transceivers.</a:t>
            </a:r>
            <a:endParaRPr lang="zh-CN" altLang="zh-CN" dirty="0" smtClean="0"/>
          </a:p>
          <a:p>
            <a:pPr fontAlgn="auto" hangingPunct="1"/>
            <a:endParaRPr lang="zh-CN" altLang="zh-CN" sz="1600" dirty="0" smtClean="0"/>
          </a:p>
          <a:p>
            <a:pPr lvl="1" fontAlgn="auto" hangingPunct="1"/>
            <a:endParaRPr lang="sv-SE" altLang="zh-CN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8988</TotalTime>
  <Words>152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標準デザイン</vt:lpstr>
      <vt:lpstr>WF on Channel Modeling Requirements</vt:lpstr>
      <vt:lpstr>Proposal (not treated in the offline yesterday)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Tommi Jamsa</cp:lastModifiedBy>
  <cp:revision>497</cp:revision>
  <cp:lastPrinted>2016-02-02T02:05:25Z</cp:lastPrinted>
  <dcterms:created xsi:type="dcterms:W3CDTF">2008-05-20T02:15:22Z</dcterms:created>
  <dcterms:modified xsi:type="dcterms:W3CDTF">2016-02-18T13:32:57Z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(3)eeQbB0eNThFi3Xq6DeKDfp7KL8dz/qRiadxK4ZFBV4ZpkcWeKyESWsOGqJWr+m0l5qtkU6+L
1jZQR9XfIg/ROraoDr/KR6xuMsJw4yqta82GR8xjsukFXHIJb3XUeM9h1xcR2Spv7wTOzeT8
jmm/V9FT9zuaj0yVCNpAOwyP2jCL+efUcp0zzzIESsVvqNBY/USDx5n8TXIBi0hM0xWdiemU
jPb1YzOcMoxVeKL0kS</vt:lpwstr>
  </property>
  <property fmtid="{D5CDD505-2E9C-101B-9397-08002B2CF9AE}" pid="3" name="_new_ms_pID_725431">
    <vt:lpwstr>JK4TBE6jRMy/I+5R5oDmEnmZkRzSBGLv6vc2x/MW1PU/TVnX8u5Mmf
WOY3ubAkwdLIz9ziqf2dFVUHHspeuDWjGYC7H5FkxL5vWvKMeSM7HxfAqAG9kPHTAV2C6vCK
Rx7ntyfWu0Qg9EeqCAgX4JLphmZ2gLJIpHBkIT/6oQOgXhtqduQwp3FavDjWiv0mjucbxkG8
BBXPlJEKVlN6gtjc4r3r0pMnSOkGX6VXT6Bt</vt:lpwstr>
  </property>
  <property fmtid="{D5CDD505-2E9C-101B-9397-08002B2CF9AE}" pid="4" name="_new_ms_pID_725432">
    <vt:lpwstr>0LnGtBz4glBYrS5CK+V+uSzoL4DxguPmUfLp
2yWficV468Z8TnrAYHnmNUiC08XSAr4DcpKO0ELDDdbZ8e6M8uu3qENTVDSvAEYqrsNydS2G
tBZVG9bE2KOE3Dv2MJa5vw==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1455801954</vt:lpwstr>
  </property>
</Properties>
</file>