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63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982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014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720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1632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757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02/17/2016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434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02/17/2016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8264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02/17/2016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04551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707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78549-AFC4-4ADC-8DAE-9BA5DF51996E}" type="datetimeFigureOut">
              <a:rPr lang="en-US" smtClean="0"/>
              <a:t>02/17/2016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473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78549-AFC4-4ADC-8DAE-9BA5DF51996E}" type="datetimeFigureOut">
              <a:rPr lang="en-US" smtClean="0"/>
              <a:t>02/17/2016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1F0D20-383C-4805-B47E-F166665602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56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sTTI</a:t>
            </a:r>
            <a:r>
              <a:rPr lang="en-US" dirty="0" smtClean="0"/>
              <a:t> structure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/>
              <a:t>Ericsson, NTT DOCOMO, CATT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91400" y="304800"/>
            <a:ext cx="1199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R1-161341</a:t>
            </a:r>
          </a:p>
          <a:p>
            <a:r>
              <a:rPr lang="en-US" dirty="0" smtClean="0"/>
              <a:t>Ag </a:t>
            </a:r>
            <a:r>
              <a:rPr lang="en-US" dirty="0" smtClean="0"/>
              <a:t>7.3.4.2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228600"/>
            <a:ext cx="243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RAN1 #84 Malta</a:t>
            </a:r>
          </a:p>
          <a:p>
            <a:r>
              <a:rPr lang="en-US" dirty="0" smtClean="0"/>
              <a:t>February 15-19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0611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/>
            <a:r>
              <a:rPr lang="en-US" dirty="0" smtClean="0"/>
              <a:t>One </a:t>
            </a:r>
            <a:r>
              <a:rPr lang="en-US" dirty="0"/>
              <a:t>or multiple set(s) of PRB pairs are allocated for </a:t>
            </a:r>
            <a:r>
              <a:rPr lang="en-US" dirty="0" err="1"/>
              <a:t>sTTI</a:t>
            </a:r>
            <a:r>
              <a:rPr lang="en-US" dirty="0"/>
              <a:t> operation </a:t>
            </a:r>
            <a:r>
              <a:rPr lang="en-US"/>
              <a:t>for </a:t>
            </a:r>
            <a:r>
              <a:rPr lang="en-US" smtClean="0"/>
              <a:t>s(E)PDCCH </a:t>
            </a:r>
            <a:r>
              <a:rPr lang="en-US" dirty="0"/>
              <a:t>in a </a:t>
            </a:r>
            <a:r>
              <a:rPr lang="en-US" dirty="0" err="1" smtClean="0"/>
              <a:t>subframe</a:t>
            </a:r>
            <a:endParaRPr lang="en-US" dirty="0" smtClean="0"/>
          </a:p>
          <a:p>
            <a:r>
              <a:rPr lang="en-US" dirty="0"/>
              <a:t>One or multiple set(s) of PRB pairs are allocated for </a:t>
            </a:r>
            <a:r>
              <a:rPr lang="en-US" dirty="0" err="1"/>
              <a:t>sTTI</a:t>
            </a:r>
            <a:r>
              <a:rPr lang="en-US" dirty="0"/>
              <a:t> operation for </a:t>
            </a:r>
            <a:r>
              <a:rPr lang="en-US" dirty="0" err="1" smtClean="0"/>
              <a:t>sPDSCH</a:t>
            </a:r>
            <a:r>
              <a:rPr lang="en-US" dirty="0" smtClean="0"/>
              <a:t> </a:t>
            </a:r>
            <a:r>
              <a:rPr lang="en-US" dirty="0"/>
              <a:t>in a </a:t>
            </a:r>
            <a:r>
              <a:rPr lang="en-US" dirty="0" err="1" smtClean="0"/>
              <a:t>subframe</a:t>
            </a:r>
            <a:endParaRPr lang="en-US" dirty="0"/>
          </a:p>
          <a:p>
            <a:pPr lvl="0"/>
            <a:r>
              <a:rPr lang="en-US" dirty="0"/>
              <a:t>One or multiple set(s) of PRB pairs are allocated for </a:t>
            </a:r>
            <a:r>
              <a:rPr lang="en-US" dirty="0" err="1"/>
              <a:t>sTTI</a:t>
            </a:r>
            <a:r>
              <a:rPr lang="en-US" dirty="0"/>
              <a:t> operation for </a:t>
            </a:r>
            <a:r>
              <a:rPr lang="en-US" dirty="0" err="1" smtClean="0"/>
              <a:t>sPUSCH</a:t>
            </a:r>
            <a:r>
              <a:rPr lang="en-US" dirty="0" smtClean="0"/>
              <a:t> </a:t>
            </a:r>
            <a:r>
              <a:rPr lang="en-US" dirty="0"/>
              <a:t>in a </a:t>
            </a:r>
            <a:r>
              <a:rPr lang="en-US" dirty="0" err="1"/>
              <a:t>subframe</a:t>
            </a:r>
            <a:endParaRPr lang="en-US" dirty="0"/>
          </a:p>
          <a:p>
            <a:pPr lvl="0"/>
            <a:r>
              <a:rPr lang="en-US" dirty="0"/>
              <a:t>One or multiple set(s) of PRB pairs are allocated for </a:t>
            </a:r>
            <a:r>
              <a:rPr lang="en-US" dirty="0" err="1"/>
              <a:t>sTTI</a:t>
            </a:r>
            <a:r>
              <a:rPr lang="en-US" dirty="0"/>
              <a:t> operation for </a:t>
            </a:r>
            <a:r>
              <a:rPr lang="en-US" dirty="0" err="1" smtClean="0"/>
              <a:t>sPUCCH</a:t>
            </a:r>
            <a:r>
              <a:rPr lang="en-US" dirty="0" smtClean="0"/>
              <a:t> </a:t>
            </a:r>
            <a:r>
              <a:rPr lang="en-US" dirty="0"/>
              <a:t>in a </a:t>
            </a:r>
            <a:r>
              <a:rPr lang="en-US" dirty="0" err="1"/>
              <a:t>subframe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Further study how the sets are assigned to the UE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23475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sTTI</a:t>
            </a:r>
            <a:r>
              <a:rPr lang="en-US" dirty="0" smtClean="0"/>
              <a:t> operation does not modify </a:t>
            </a:r>
          </a:p>
          <a:p>
            <a:pPr lvl="1"/>
            <a:r>
              <a:rPr lang="en-US" dirty="0" smtClean="0"/>
              <a:t>PSS/SSS, PBCH, PCFICH and PRACH</a:t>
            </a:r>
          </a:p>
          <a:p>
            <a:pPr lvl="1"/>
            <a:r>
              <a:rPr lang="en-US" dirty="0" smtClean="0"/>
              <a:t>Random access, SIB and Paging procedures</a:t>
            </a:r>
          </a:p>
          <a:p>
            <a:endParaRPr lang="en-US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For s(E)PDCCH/</a:t>
            </a:r>
            <a:r>
              <a:rPr lang="en-US" dirty="0" err="1" smtClean="0"/>
              <a:t>sPDSCH</a:t>
            </a:r>
            <a:r>
              <a:rPr lang="en-US" dirty="0" smtClean="0"/>
              <a:t>, the transmission </a:t>
            </a:r>
            <a:r>
              <a:rPr lang="en-US" dirty="0"/>
              <a:t>schemes using CRS or/and DMRS for demodulation are considered</a:t>
            </a:r>
            <a:endParaRPr lang="en-US" dirty="0" smtClean="0"/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It is recommended that </a:t>
            </a:r>
            <a:r>
              <a:rPr lang="en-US" dirty="0" err="1" smtClean="0"/>
              <a:t>sPUSCH</a:t>
            </a:r>
            <a:r>
              <a:rPr lang="en-US" dirty="0" smtClean="0"/>
              <a:t> DM-RS is designed to support multiplexing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It is recommended to introduce asynchronous </a:t>
            </a:r>
            <a:r>
              <a:rPr lang="en-US" dirty="0"/>
              <a:t>HARQ for </a:t>
            </a:r>
            <a:r>
              <a:rPr lang="en-US" dirty="0" err="1" smtClean="0"/>
              <a:t>sPUSCH</a:t>
            </a:r>
            <a:endParaRPr lang="en-US" dirty="0"/>
          </a:p>
          <a:p>
            <a:r>
              <a:rPr lang="en-US" sz="2800" dirty="0" err="1" smtClean="0"/>
              <a:t>sTTI</a:t>
            </a:r>
            <a:r>
              <a:rPr lang="en-US" sz="2800" dirty="0" smtClean="0"/>
              <a:t> operation for </a:t>
            </a:r>
            <a:r>
              <a:rPr lang="en-US" sz="2800" dirty="0" err="1" smtClean="0"/>
              <a:t>SCells</a:t>
            </a:r>
            <a:r>
              <a:rPr lang="en-US" sz="2800" dirty="0" smtClean="0"/>
              <a:t> and LAA </a:t>
            </a:r>
            <a:r>
              <a:rPr lang="en-US" sz="2800" dirty="0" err="1" smtClean="0"/>
              <a:t>SCells</a:t>
            </a:r>
            <a:r>
              <a:rPr lang="en-US" sz="2800" dirty="0" smtClean="0"/>
              <a:t> should be studied</a:t>
            </a:r>
          </a:p>
        </p:txBody>
      </p:sp>
    </p:spTree>
    <p:extLst>
      <p:ext uri="{BB962C8B-B14F-4D97-AF65-F5344CB8AC3E}">
        <p14:creationId xmlns:p14="http://schemas.microsoft.com/office/powerpoint/2010/main" val="945118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</TotalTime>
  <Words>168</Words>
  <Application>Microsoft Office PowerPoint</Application>
  <PresentationFormat>On-screen Show (4:3)</PresentationFormat>
  <Paragraphs>24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sTTI structure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sTTI structure</dc:title>
  <dc:creator>Daniel Larsson</dc:creator>
  <cp:lastModifiedBy>Daniel Larsson</cp:lastModifiedBy>
  <cp:revision>15</cp:revision>
  <dcterms:created xsi:type="dcterms:W3CDTF">2016-02-12T15:27:31Z</dcterms:created>
  <dcterms:modified xsi:type="dcterms:W3CDTF">2016-02-17T13:50:59Z</dcterms:modified>
</cp:coreProperties>
</file>