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80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random access procedures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MTK, Ericsson, </a:t>
            </a:r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r>
              <a:rPr lang="en-US" altLang="zh-CN" smtClean="0">
                <a:solidFill>
                  <a:schemeClr val="tx1"/>
                </a:solidFill>
              </a:rPr>
              <a:t>, LGE…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R1-161314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fontAlgn="base" hangingPunct="0"/>
            <a:r>
              <a:rPr lang="en-US" altLang="zh-CN" sz="2400" dirty="0" smtClean="0"/>
              <a:t>In RAN1 </a:t>
            </a:r>
            <a:r>
              <a:rPr lang="en-US" altLang="zh-CN" sz="2400" dirty="0" err="1" smtClean="0"/>
              <a:t>adhoc</a:t>
            </a:r>
            <a:r>
              <a:rPr lang="en-US" altLang="zh-CN" sz="2400" dirty="0" smtClean="0"/>
              <a:t> meeting, following agreements and working assumptions were made for NB-PRACH:</a:t>
            </a:r>
            <a:endParaRPr lang="zh-CN" altLang="zh-CN" sz="2400" dirty="0" smtClean="0"/>
          </a:p>
          <a:p>
            <a:r>
              <a:rPr lang="en-US" altLang="zh-CN" sz="2400" b="1" u="sng" dirty="0" smtClean="0"/>
              <a:t>Agreement:</a:t>
            </a:r>
            <a:endParaRPr lang="zh-CN" altLang="zh-CN" sz="2400" dirty="0" smtClean="0"/>
          </a:p>
          <a:p>
            <a:pPr lvl="0"/>
            <a:r>
              <a:rPr lang="en-US" altLang="zh-CN" sz="2400" dirty="0" smtClean="0"/>
              <a:t>Use only preamble based PRACH for NB-IoT</a:t>
            </a:r>
            <a:endParaRPr lang="zh-CN" altLang="zh-CN" sz="2400" dirty="0" smtClean="0"/>
          </a:p>
          <a:p>
            <a:r>
              <a:rPr lang="en-US" altLang="zh-CN" sz="2400" b="1" u="sng" dirty="0" smtClean="0"/>
              <a:t>Agreement:</a:t>
            </a:r>
            <a:endParaRPr lang="zh-CN" altLang="zh-CN" sz="2400" dirty="0" smtClean="0"/>
          </a:p>
          <a:p>
            <a:pPr lvl="0"/>
            <a:r>
              <a:rPr lang="en-US" altLang="zh-CN" sz="2400" dirty="0" smtClean="0"/>
              <a:t>Support one PRACH scheme for all MCL cases</a:t>
            </a:r>
            <a:endParaRPr lang="zh-CN" altLang="zh-CN" sz="2400" dirty="0" smtClean="0"/>
          </a:p>
          <a:p>
            <a:r>
              <a:rPr lang="en-US" altLang="zh-CN" sz="2400" b="1" u="sng" dirty="0" smtClean="0"/>
              <a:t>Working assumption:</a:t>
            </a:r>
            <a:endParaRPr lang="zh-CN" altLang="zh-CN" sz="2400" dirty="0" smtClean="0"/>
          </a:p>
          <a:p>
            <a:pPr lvl="0"/>
            <a:r>
              <a:rPr lang="en-US" altLang="zh-CN" sz="2400" smtClean="0"/>
              <a:t>PRACH scheme is based on single-tone transmission</a:t>
            </a:r>
            <a:endParaRPr lang="zh-CN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Background(2)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US" altLang="zh-CN" sz="2400" b="1" dirty="0" smtClean="0"/>
              <a:t>RAN2 ad-hoc meeting agreements: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For the purpose of MSG3 size determination we assume that we may need to signal a bit for single-tone/multi-tone capability indication, but otherwise (in all other aspects) we consider this FFS.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RAN2 will not treat multi-carrier unless this is agreed to be supported by RAN1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RAN2 expect that a set of PRACH resources (e.g. time, frequency, and preamble sequences) is provided for each coverage level, e.g. a number of preamble sequences for each level.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The PRACH resources per coverage level are configurable by System Information.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The UE selects PRACH resources based on coverage level given by a UE DL measurement, e.g. RSRP.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We assume that we don’t need to support contention free RACH / dedicated preambles for Handover or other reconfigurations in this release. The need for contention free RACH in the future or for other purposes, e.g. PDCCH order is FFS.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In the SI signalling support it shall be possible to indicate that only a subset of RACH resources are available for contention RACH. 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The MAC will reattempt at a higher coverage level if it does not receive RAR after the allowed number of attempts of a certain level.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FFS the behaviour at contention resolution failure (need to check).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The first transmission of Msg3 is scheduled by UL grant in RAR.</a:t>
            </a:r>
          </a:p>
          <a:p>
            <a:r>
              <a:rPr lang="en-US" altLang="zh-CN" sz="2800" dirty="0" smtClean="0"/>
              <a:t>The same NB-PDCCH search space is applied to NB-PDCCH for RAR, Msg3 retransmission and Msg4.</a:t>
            </a:r>
          </a:p>
          <a:p>
            <a:r>
              <a:rPr lang="en-US" altLang="zh-CN" sz="2800" dirty="0" smtClean="0"/>
              <a:t>DCI in NB-PDCCH indicates the repetition number of NB-IoT RAR/Retransmission of Msg3/Msg4</a:t>
            </a:r>
          </a:p>
          <a:p>
            <a:pPr lvl="1"/>
            <a:r>
              <a:rPr lang="en-US" altLang="zh-CN" sz="2400" dirty="0" smtClean="0"/>
              <a:t>Note that it doesn’t preclude joint indication of repetition number with other DCI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3392</TotalTime>
  <Words>373</Words>
  <Application>Microsoft Office PowerPoint</Application>
  <PresentationFormat>全屏显示(4:3)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random access procedures</vt:lpstr>
      <vt:lpstr>Background(1)</vt:lpstr>
      <vt:lpstr>Background(2)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z00133227</cp:lastModifiedBy>
  <cp:revision>233</cp:revision>
  <dcterms:created xsi:type="dcterms:W3CDTF">2015-04-22T00:12:23Z</dcterms:created>
  <dcterms:modified xsi:type="dcterms:W3CDTF">2016-02-17T16:09:27Z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(4)bqR2mZ9JgJFLEAGwjjZh2BQFjVkoGhR6U83Tew39aVyac6kkJgvqxPfeF/0I0Mn2fmPeSpdU
zIcjeIfSm/r7wozKgWUJwy/0GXU51ZOgldh1fnEbebVmnZQO4CdieW40slr4utZBMh2sK0Sj
8L0uua0U8xWz3eqQ5rGKB6/CSMBfvx+FJnay9ReO8w3s7XZ92fuWAz4Ge2Z+Ehamq8lfPrNg
2RX1dlwIzLPmPtGo/F</vt:lpwstr>
  </property>
  <property fmtid="{D5CDD505-2E9C-101B-9397-08002B2CF9AE}" pid="4" name="_new_ms_pID_725431">
    <vt:lpwstr>pDNrUEa61MVcPp1+iAH2yLD58cPw6UQ+D9+A8fR+zs0O8l3mkOAJBB
oxlV9sWX2FO0qHI4+IB6Njkas4u28m3+o4Cq9NXx6RLYVOekxH042FHEO99H5oqIMPsH/6sW
61O0p0bB2d7mw14TF/Yo0LmlYEwBLsmvinxjoC/syVNJ431xNbPOygMbP0nhLAwsFWGLRypu
A+8SyojRXii9PwsPXXth9aWlE0u6bhyMZxFm</vt:lpwstr>
  </property>
  <property fmtid="{D5CDD505-2E9C-101B-9397-08002B2CF9AE}" pid="5" name="_new_ms_pID_725432">
    <vt:lpwstr>w+hdVu4vgW3uRxafEC0KFR29KzUkldwZdZhG
m4m3xCe6jsh7PJJj3AnXWgsA5Krn/Non2efNLShWbEvRaNICxrJm+KrRhZnE+An5OWyNCZBF
JUw/Ffl1WByAZrxPKGlGV8PCkmldrA+TuyFBjoiDWm9dGgUM3bYNKU3wCfsLlUU4N5BdV2i0
mlvgXAF8xH7R/ITuXjN5VNn2RXc9+RHYe9ICtypW4tMdE8lm1M4qVK</vt:lpwstr>
  </property>
  <property fmtid="{D5CDD505-2E9C-101B-9397-08002B2CF9AE}" pid="6" name="_new_ms_pID_725433">
    <vt:lpwstr>LP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1455722762</vt:lpwstr>
  </property>
</Properties>
</file>