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</p:sldMasterIdLst>
  <p:sldIdLst>
    <p:sldId id="256" r:id="rId2"/>
    <p:sldId id="280" r:id="rId3"/>
    <p:sldId id="279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909" autoAdjust="0"/>
    <p:restoredTop sz="94660"/>
  </p:normalViewPr>
  <p:slideViewPr>
    <p:cSldViewPr>
      <p:cViewPr varScale="1">
        <p:scale>
          <a:sx n="74" d="100"/>
          <a:sy n="74" d="100"/>
        </p:scale>
        <p:origin x="171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2/17/2016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2/17/2016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2/17/2016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B84484-2B80-43EB-A8B6-9B299C4079D0}" type="datetimeFigureOut">
              <a:rPr lang="en-US" smtClean="0"/>
              <a:pPr/>
              <a:t>2/17/2016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WF on NB-PRACH coverage level procedures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149080"/>
            <a:ext cx="6400800" cy="148972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Huawei, HiSilicon, Ericsson, Qualcomm…</a:t>
            </a: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7380312" y="217765"/>
            <a:ext cx="16379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800" b="1" dirty="0" smtClean="0">
                <a:latin typeface="Arial" charset="0"/>
              </a:rPr>
              <a:t>R1-161313</a:t>
            </a:r>
            <a:endParaRPr lang="en-US" altLang="en-US" sz="1800" b="1" dirty="0">
              <a:latin typeface="Arial" charset="0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152400" y="174536"/>
            <a:ext cx="4995664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#84</a:t>
            </a:r>
          </a:p>
          <a:p>
            <a:pPr>
              <a:spcBef>
                <a:spcPct val="0"/>
              </a:spcBef>
              <a:buNone/>
            </a:pP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St. Julian’s, Malta, 15th - 19th February 2016</a:t>
            </a:r>
          </a:p>
          <a:p>
            <a:pPr>
              <a:spcBef>
                <a:spcPct val="0"/>
              </a:spcBef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</a:t>
            </a: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item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7.2.1.2.2</a:t>
            </a:r>
            <a:endParaRPr lang="ja-JP" altLang="en-US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143000"/>
          </a:xfrm>
        </p:spPr>
        <p:txBody>
          <a:bodyPr/>
          <a:lstStyle/>
          <a:p>
            <a:r>
              <a:rPr lang="en-US" dirty="0" smtClean="0"/>
              <a:t>Background(2)</a:t>
            </a:r>
            <a:endParaRPr lang="en-US" dirty="0"/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395536" y="1052736"/>
            <a:ext cx="8363272" cy="5472608"/>
          </a:xfrm>
        </p:spPr>
        <p:txBody>
          <a:bodyPr>
            <a:normAutofit fontScale="70000" lnSpcReduction="20000"/>
          </a:bodyPr>
          <a:lstStyle/>
          <a:p>
            <a:pPr hangingPunct="0"/>
            <a:r>
              <a:rPr lang="en-US" altLang="zh-CN" sz="2400" b="1" dirty="0" smtClean="0"/>
              <a:t>RAN2 ad-hoc meeting agreements:</a:t>
            </a:r>
            <a:endParaRPr lang="zh-CN" altLang="zh-CN" sz="2400" dirty="0" smtClean="0"/>
          </a:p>
          <a:p>
            <a:pPr lvl="0" hangingPunct="0"/>
            <a:r>
              <a:rPr lang="en-GB" altLang="zh-CN" sz="2400" dirty="0" smtClean="0"/>
              <a:t>For the purpose of MSG3 size determination we assume that we may need to signal a bit for single-tone/multi-tone capability indication, but otherwise (in all other aspects) we consider this FFS.</a:t>
            </a:r>
            <a:endParaRPr lang="zh-CN" altLang="zh-CN" sz="2400" dirty="0" smtClean="0"/>
          </a:p>
          <a:p>
            <a:pPr lvl="0" hangingPunct="0"/>
            <a:r>
              <a:rPr lang="en-GB" altLang="zh-CN" sz="2400" dirty="0" smtClean="0"/>
              <a:t>RAN2 will not treat multi-carrier unless this is agreed to be supported by RAN1</a:t>
            </a:r>
            <a:endParaRPr lang="zh-CN" altLang="zh-CN" sz="2400" dirty="0" smtClean="0"/>
          </a:p>
          <a:p>
            <a:pPr lvl="0" hangingPunct="0"/>
            <a:r>
              <a:rPr lang="en-GB" altLang="zh-CN" sz="2400" dirty="0" smtClean="0">
                <a:solidFill>
                  <a:srgbClr val="FF0000"/>
                </a:solidFill>
              </a:rPr>
              <a:t>RAN2 expect that a set of PRACH resources (e.g. time, frequency, and preamble sequences) is provided for each coverage level, e.g. a number of preamble sequences for each level.</a:t>
            </a:r>
            <a:endParaRPr lang="zh-CN" altLang="zh-CN" sz="2400" dirty="0" smtClean="0">
              <a:solidFill>
                <a:srgbClr val="FF0000"/>
              </a:solidFill>
            </a:endParaRPr>
          </a:p>
          <a:p>
            <a:pPr lvl="0" hangingPunct="0"/>
            <a:r>
              <a:rPr lang="en-GB" altLang="zh-CN" sz="2400" dirty="0" smtClean="0">
                <a:solidFill>
                  <a:srgbClr val="FF0000"/>
                </a:solidFill>
              </a:rPr>
              <a:t>The PRACH resources per coverage level are configurable by System Information.</a:t>
            </a:r>
            <a:endParaRPr lang="zh-CN" altLang="zh-CN" sz="2400" dirty="0" smtClean="0">
              <a:solidFill>
                <a:srgbClr val="FF0000"/>
              </a:solidFill>
            </a:endParaRPr>
          </a:p>
          <a:p>
            <a:pPr lvl="0" hangingPunct="0"/>
            <a:r>
              <a:rPr lang="en-GB" altLang="zh-CN" sz="2400" dirty="0" smtClean="0"/>
              <a:t>The UE selects PRACH resources based on coverage level given by a UE DL measurement, e.g. RSRP.</a:t>
            </a:r>
            <a:endParaRPr lang="zh-CN" altLang="zh-CN" sz="2400" dirty="0" smtClean="0"/>
          </a:p>
          <a:p>
            <a:pPr lvl="0" hangingPunct="0"/>
            <a:r>
              <a:rPr lang="en-GB" altLang="zh-CN" sz="2400" dirty="0" smtClean="0"/>
              <a:t>We assume that we don’t need to support contention free RACH / dedicated preambles for Handover or other reconfigurations in this release. The need for contention free RACH in the future or for other purposes, e.g. PDCCH order is FFS.</a:t>
            </a:r>
            <a:endParaRPr lang="zh-CN" altLang="zh-CN" sz="2400" dirty="0" smtClean="0"/>
          </a:p>
          <a:p>
            <a:pPr lvl="0" hangingPunct="0"/>
            <a:r>
              <a:rPr lang="en-GB" altLang="zh-CN" sz="2400" dirty="0" smtClean="0"/>
              <a:t>In the SI signalling support it shall be possible to indicate that only a subset of RACH resources are available for contention RACH. </a:t>
            </a:r>
            <a:endParaRPr lang="zh-CN" altLang="zh-CN" sz="2400" dirty="0" smtClean="0"/>
          </a:p>
          <a:p>
            <a:pPr lvl="0" hangingPunct="0"/>
            <a:r>
              <a:rPr lang="en-GB" altLang="zh-CN" sz="2400" dirty="0" smtClean="0">
                <a:solidFill>
                  <a:srgbClr val="FF0000"/>
                </a:solidFill>
              </a:rPr>
              <a:t>The MAC will reattempt at a higher coverage level if it does not receive RAR after the allowed number of attempts of a certain level.</a:t>
            </a:r>
            <a:endParaRPr lang="zh-CN" altLang="zh-CN" sz="2400" dirty="0" smtClean="0">
              <a:solidFill>
                <a:srgbClr val="FF0000"/>
              </a:solidFill>
            </a:endParaRPr>
          </a:p>
          <a:p>
            <a:pPr lvl="0" hangingPunct="0"/>
            <a:r>
              <a:rPr lang="en-GB" altLang="zh-CN" sz="2400" dirty="0" smtClean="0">
                <a:solidFill>
                  <a:srgbClr val="FF0000"/>
                </a:solidFill>
              </a:rPr>
              <a:t>FFS the behaviour at contention resolution failure (need to check).</a:t>
            </a:r>
            <a:endParaRPr lang="zh-CN" altLang="zh-CN" sz="2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143000"/>
          </a:xfrm>
        </p:spPr>
        <p:txBody>
          <a:bodyPr/>
          <a:lstStyle/>
          <a:p>
            <a:r>
              <a:rPr lang="en-US" dirty="0" smtClean="0"/>
              <a:t>Proposals</a:t>
            </a:r>
            <a:endParaRPr lang="en-US" dirty="0"/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395536" y="1052736"/>
            <a:ext cx="8363272" cy="5472608"/>
          </a:xfrm>
        </p:spPr>
        <p:txBody>
          <a:bodyPr>
            <a:normAutofit/>
          </a:bodyPr>
          <a:lstStyle/>
          <a:p>
            <a:r>
              <a:rPr lang="en-US" altLang="zh-CN" sz="2800" dirty="0"/>
              <a:t>NB-PRACH repetition numbers in the specification </a:t>
            </a:r>
            <a:r>
              <a:rPr lang="en-US" altLang="zh-CN" sz="2800" smtClean="0"/>
              <a:t>are  </a:t>
            </a:r>
            <a:endParaRPr lang="en-US" altLang="zh-CN" sz="2800" dirty="0" smtClean="0"/>
          </a:p>
          <a:p>
            <a:pPr lvl="1"/>
            <a:r>
              <a:rPr lang="en-US" altLang="zh-CN" sz="2400" dirty="0" smtClean="0"/>
              <a:t>{1</a:t>
            </a:r>
            <a:r>
              <a:rPr lang="en-US" altLang="zh-CN" sz="2400" dirty="0"/>
              <a:t>, 2, 4, 8, 16, 32, 64, 128}</a:t>
            </a:r>
          </a:p>
          <a:p>
            <a:r>
              <a:rPr lang="en-US" altLang="zh-CN" sz="2800" dirty="0"/>
              <a:t>eNB can configure up to 3 NB-PRACH repetition levels</a:t>
            </a:r>
          </a:p>
          <a:p>
            <a:pPr lvl="0"/>
            <a:r>
              <a:rPr lang="en-US" altLang="zh-CN" sz="2800" dirty="0" smtClean="0"/>
              <a:t>If and in which NB-PRACH repetition levels to use power ramping is FFS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3426</TotalTime>
  <Words>314</Words>
  <Application>Microsoft Office PowerPoint</Application>
  <PresentationFormat>On-screen Show (4:3)</PresentationFormat>
  <Paragraphs>22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Arial Unicode MS</vt:lpstr>
      <vt:lpstr>ＭＳ Ｐゴシック</vt:lpstr>
      <vt:lpstr>宋体</vt:lpstr>
      <vt:lpstr>Arial</vt:lpstr>
      <vt:lpstr>Calibri</vt:lpstr>
      <vt:lpstr>Office Theme</vt:lpstr>
      <vt:lpstr>WF on NB-PRACH coverage level procedures</vt:lpstr>
      <vt:lpstr>Background(2)</vt:lpstr>
      <vt:lpstr>Proposals</vt:lpstr>
    </vt:vector>
  </TitlesOfParts>
  <Company>MediaTek Inc.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ePDCCH detection for LC/CE UE</dc:title>
  <dc:creator>mtk09788</dc:creator>
  <cp:lastModifiedBy>Matthew Webb</cp:lastModifiedBy>
  <cp:revision>232</cp:revision>
  <dcterms:created xsi:type="dcterms:W3CDTF">2015-04-22T00:12:23Z</dcterms:created>
  <dcterms:modified xsi:type="dcterms:W3CDTF">2016-02-17T17:37:17Z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new_ms_pID_72543">
    <vt:lpwstr>(4)K/YkOGftPztS98+ZI7IV/ZzQfkyJcDGjl0yeo3lfiDwCztAUPGoj64uLEsWwfSXm9gLG1Pr9
uRi2pAh2+VmBKrRWfFDLcJBRrF5JT7ThnSO2OAPQEE5q8Qf0yhRbRTny55+o1dUfwkPLGcUn
5ZQOQkDF8cOFfXUqoWS+pbzvIUVG14JLvyP1lPnxEaNv/vSQRYomu6YKIBtcm5igxvXnxIdt
pU1Yn9hkcnY0+ic/KB</vt:lpwstr>
  </property>
  <property fmtid="{D5CDD505-2E9C-101B-9397-08002B2CF9AE}" pid="4" name="_new_ms_pID_725431">
    <vt:lpwstr>i4VoTCioxZQGwPzz0E9v81T5lM/Ib5FvHJpcgfkhHuuW76xIHnyN3w
iDoi07TMorOHEztX+9Nc9CT4nOFfbW8uajkev/0arY0zJdQNzFrMyX5EmcaIlH1omHtMBenM
KNIVdsT78fGlBwT3R9vKsgdobMdJyN5kE6QBOsEWmIm8CutNiVCtmOv+zBu6reuHdBhbLB+5
onsPsHl3HYWy3r9Ftax5pNre3sgnrWje29SW</vt:lpwstr>
  </property>
  <property fmtid="{D5CDD505-2E9C-101B-9397-08002B2CF9AE}" pid="5" name="_new_ms_pID_725432">
    <vt:lpwstr>39mROx4UAFLQmDFl2K84xqSSZrO5gFgPmnm9
BvKzOxfeJIGRMoq7JEW2eW9I4Su5yDApPBDzxHAhqdxHAbIHKUxP+3Pwut2ClK9dEB+T23So
0XMge7oAejw+zVgGMiGLin7qWbluZo4i6cL6c2q3t7JN0W2z95ZBLb/W2tCvBiahRRj2W5qP
5rRDxgqTE076E0TEpe7QXYdZNB8zOP98W64YzpeZbNMPxzlJccuAlX</vt:lpwstr>
  </property>
  <property fmtid="{D5CDD505-2E9C-101B-9397-08002B2CF9AE}" pid="6" name="_new_ms_pID_725433">
    <vt:lpwstr>I7Hlr46kROmv/LvhN0
Pop09PzZ0QmEB5BxhBGwRy7cvZw=</vt:lpwstr>
  </property>
  <property fmtid="{D5CDD505-2E9C-101B-9397-08002B2CF9AE}" pid="7" name="_readonly">
    <vt:lpwstr/>
  </property>
  <property fmtid="{D5CDD505-2E9C-101B-9397-08002B2CF9AE}" pid="8" name="_change">
    <vt:lpwstr/>
  </property>
  <property fmtid="{D5CDD505-2E9C-101B-9397-08002B2CF9AE}" pid="9" name="_full-control">
    <vt:lpwstr/>
  </property>
  <property fmtid="{D5CDD505-2E9C-101B-9397-08002B2CF9AE}" pid="10" name="sflag">
    <vt:lpwstr>1455715262</vt:lpwstr>
  </property>
</Properties>
</file>