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SLSS for V2V PC5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#84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R1-161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288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St Julian’s,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50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7.3.2.4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CATT, </a:t>
            </a:r>
            <a:r>
              <a:rPr lang="en-US" altLang="ja-JP" sz="2400" dirty="0" smtClean="0">
                <a:ea typeface="ＭＳ Ｐゴシック" pitchFamily="34" charset="-128"/>
              </a:rPr>
              <a:t>CATR, </a:t>
            </a:r>
            <a:r>
              <a:rPr lang="en-US" altLang="ja-JP" sz="2400" dirty="0" smtClean="0"/>
              <a:t>ITRI, </a:t>
            </a:r>
            <a:r>
              <a:rPr lang="en-GB" altLang="zh-CN" sz="2400" dirty="0" err="1" smtClean="0"/>
              <a:t>Potevio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277072"/>
          </a:xfrm>
        </p:spPr>
        <p:txBody>
          <a:bodyPr>
            <a:noAutofit/>
          </a:bodyPr>
          <a:lstStyle/>
          <a:p>
            <a:pPr lvl="0"/>
            <a:r>
              <a:rPr lang="en-US" altLang="zh-CN" sz="2400" i="1" dirty="0" smtClean="0"/>
              <a:t>SLSS transmitted from out-coverage UE directly synchronized with GNSS or GNSS equivalent with sufficient reliability is differentiated from </a:t>
            </a:r>
            <a:r>
              <a:rPr lang="en-US" altLang="zh-CN" sz="2400" i="1" dirty="0" err="1" smtClean="0"/>
              <a:t>SLSS_net</a:t>
            </a:r>
            <a:r>
              <a:rPr lang="en-US" altLang="zh-CN" sz="2400" i="1" dirty="0" smtClean="0"/>
              <a:t> with in coverage indicator 1</a:t>
            </a:r>
            <a:endParaRPr lang="zh-CN" altLang="zh-CN" sz="2400" i="1" dirty="0" smtClean="0"/>
          </a:p>
          <a:p>
            <a:pPr lvl="0"/>
            <a:r>
              <a:rPr lang="en-US" altLang="zh-CN" sz="2400" i="1" dirty="0" smtClean="0"/>
              <a:t>At least reuse priority order </a:t>
            </a:r>
            <a:r>
              <a:rPr lang="en-US" altLang="zh-CN" sz="2400" i="1" dirty="0" err="1" smtClean="0"/>
              <a:t>SLSS_net</a:t>
            </a:r>
            <a:r>
              <a:rPr lang="en-US" altLang="zh-CN" sz="2400" i="1" dirty="0" smtClean="0"/>
              <a:t> with in coverage indicator 1, </a:t>
            </a:r>
            <a:r>
              <a:rPr lang="en-US" altLang="zh-CN" sz="2400" i="1" dirty="0" err="1" smtClean="0"/>
              <a:t>SLSS_net</a:t>
            </a:r>
            <a:r>
              <a:rPr lang="en-US" altLang="zh-CN" sz="2400" i="1" dirty="0" smtClean="0"/>
              <a:t> with in coverage indicator 0, </a:t>
            </a:r>
            <a:r>
              <a:rPr lang="en-US" altLang="zh-CN" sz="2400" i="1" dirty="0" err="1" smtClean="0"/>
              <a:t>SLSS_oon</a:t>
            </a:r>
            <a:endParaRPr lang="zh-CN" altLang="zh-CN" sz="2400" i="1" dirty="0" smtClean="0"/>
          </a:p>
          <a:p>
            <a:pPr lvl="1"/>
            <a:r>
              <a:rPr lang="en-US" altLang="zh-CN" sz="2000" i="1" dirty="0" smtClean="0"/>
              <a:t>FFS: Definition of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, </a:t>
            </a:r>
            <a:r>
              <a:rPr lang="en-US" altLang="zh-CN" sz="2000" i="1" dirty="0" err="1" smtClean="0"/>
              <a:t>SLSS_oon</a:t>
            </a:r>
            <a:endParaRPr lang="zh-CN" altLang="zh-CN" sz="2000" i="1" dirty="0" smtClean="0"/>
          </a:p>
          <a:p>
            <a:r>
              <a:rPr lang="en-US" altLang="zh-CN" sz="2400" i="1" dirty="0" smtClean="0"/>
              <a:t>Working assumption: Priority of SLSS transmitted from in-coverage UE directly synchronized with GNSS or GNSS equivalent with sufficient reliability is the same as that of  </a:t>
            </a:r>
            <a:r>
              <a:rPr lang="en-US" altLang="zh-CN" sz="2400" i="1" dirty="0" err="1" smtClean="0"/>
              <a:t>SLSS_net</a:t>
            </a:r>
            <a:r>
              <a:rPr lang="en-US" altLang="zh-CN" sz="2400" i="1" dirty="0" smtClean="0"/>
              <a:t> with in coverage indicator 1</a:t>
            </a:r>
            <a:endParaRPr lang="zh-CN" altLang="zh-CN" sz="2400" i="1" dirty="0" smtClean="0"/>
          </a:p>
          <a:p>
            <a:pPr lvl="1"/>
            <a:r>
              <a:rPr lang="en-US" altLang="zh-CN" sz="2000" i="1" dirty="0" smtClean="0"/>
              <a:t>FFS: SLSS transmitted from in-coverage UE using GNSS or GNSS equivalent is configured by </a:t>
            </a:r>
            <a:r>
              <a:rPr lang="en-US" altLang="zh-CN" sz="2000" i="1" dirty="0" err="1" smtClean="0"/>
              <a:t>eNB</a:t>
            </a:r>
            <a:endParaRPr lang="zh-CN" altLang="zh-CN" sz="2000" i="1" dirty="0" smtClean="0"/>
          </a:p>
          <a:p>
            <a:pPr lvl="2"/>
            <a:r>
              <a:rPr lang="en-US" altLang="zh-CN" sz="1800" i="1" dirty="0" smtClean="0"/>
              <a:t>FFS: whether the configured SLSS uses the same configuration as Rel-12 D2D SLSS or not</a:t>
            </a:r>
          </a:p>
          <a:p>
            <a:pPr lvl="2"/>
            <a:endParaRPr lang="zh-CN" altLang="zh-CN" sz="11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For the V2V PC5 SLSS: </a:t>
            </a:r>
          </a:p>
          <a:p>
            <a:pPr lvl="1"/>
            <a:r>
              <a:rPr lang="en-GB" altLang="zh-CN" dirty="0" smtClean="0"/>
              <a:t>SLSSID from GNSS timing can be defined by</a:t>
            </a:r>
          </a:p>
          <a:p>
            <a:pPr lvl="2"/>
            <a:r>
              <a:rPr lang="en-GB" altLang="zh-CN" dirty="0" smtClean="0"/>
              <a:t>Alt. 1: New dedicated PSSS root </a:t>
            </a:r>
            <a:r>
              <a:rPr lang="en-GB" altLang="zh-CN" dirty="0" smtClean="0"/>
              <a:t>index value(s)</a:t>
            </a:r>
            <a:endParaRPr lang="en-GB" altLang="zh-CN" dirty="0" smtClean="0"/>
          </a:p>
          <a:p>
            <a:pPr lvl="3"/>
            <a:r>
              <a:rPr lang="en-GB" altLang="zh-CN" dirty="0" smtClean="0"/>
              <a:t>FFS: </a:t>
            </a:r>
            <a:r>
              <a:rPr lang="en-GB" altLang="zh-CN" dirty="0" smtClean="0"/>
              <a:t>the root index value(s)</a:t>
            </a:r>
          </a:p>
          <a:p>
            <a:pPr lvl="3"/>
            <a:r>
              <a:rPr lang="en-GB" altLang="zh-CN" dirty="0" smtClean="0"/>
              <a:t>FFS: the SLSSID definition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Alt</a:t>
            </a:r>
            <a:r>
              <a:rPr lang="en-GB" altLang="zh-CN" dirty="0" smtClean="0"/>
              <a:t>. 2: dedicated value(s) of the SLSS IDs</a:t>
            </a:r>
          </a:p>
          <a:p>
            <a:pPr lvl="3"/>
            <a:r>
              <a:rPr lang="en-GB" altLang="zh-CN" dirty="0" smtClean="0"/>
              <a:t>From </a:t>
            </a:r>
            <a:r>
              <a:rPr lang="en-GB" altLang="zh-CN" dirty="0" smtClean="0"/>
              <a:t>the existing </a:t>
            </a:r>
            <a:r>
              <a:rPr lang="en-GB" altLang="zh-CN" dirty="0" smtClean="0"/>
              <a:t>SLSSID</a:t>
            </a:r>
            <a:endParaRPr lang="en-GB" altLang="zh-CN" dirty="0" smtClean="0"/>
          </a:p>
          <a:p>
            <a:pPr lvl="3">
              <a:buNone/>
            </a:pPr>
            <a:endParaRPr lang="en-GB" altLang="zh-CN" dirty="0" smtClean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200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SLSS for V2V PC5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lic0123</cp:lastModifiedBy>
  <cp:revision>139</cp:revision>
  <dcterms:created xsi:type="dcterms:W3CDTF">2015-11-14T00:14:15Z</dcterms:created>
  <dcterms:modified xsi:type="dcterms:W3CDTF">2016-02-17T12:13:07Z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1455634789</vt:lpwstr>
  </property>
</Properties>
</file>