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7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3" d="100"/>
          <a:sy n="43" d="100"/>
        </p:scale>
        <p:origin x="894" y="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Soft Channel Bits for 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3120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Intel, Sony, Sierra Wireless, </a:t>
            </a:r>
            <a:r>
              <a:rPr lang="en-US" sz="2800" dirty="0" err="1">
                <a:solidFill>
                  <a:schemeClr val="tx1"/>
                </a:solidFill>
              </a:rPr>
              <a:t>MediaTek</a:t>
            </a:r>
            <a:r>
              <a:rPr lang="en-US" sz="2800" dirty="0">
                <a:solidFill>
                  <a:schemeClr val="tx1"/>
                </a:solidFill>
              </a:rPr>
              <a:t>, </a:t>
            </a:r>
            <a:r>
              <a:rPr lang="en-US" sz="2800" dirty="0" err="1" smtClean="0">
                <a:solidFill>
                  <a:schemeClr val="tx1"/>
                </a:solidFill>
              </a:rPr>
              <a:t>InterDigital</a:t>
            </a:r>
            <a:r>
              <a:rPr lang="en-US" sz="280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Qualcomm</a:t>
            </a:r>
            <a:endParaRPr lang="en-US" sz="28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536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ja-JP" sz="2400" dirty="0">
                <a:latin typeface="Calibri" pitchFamily="34" charset="0"/>
              </a:rPr>
              <a:t>R1-161275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74189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3GPP TSG RAN WG1 Meeting #84</a:t>
            </a:r>
          </a:p>
          <a:p>
            <a:pPr>
              <a:spcBef>
                <a:spcPct val="0"/>
              </a:spcBef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St. Julian’s, Malta, 15th - 19th February 2016</a:t>
            </a:r>
          </a:p>
          <a:p>
            <a:pPr>
              <a:spcBef>
                <a:spcPct val="0"/>
              </a:spcBef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Agenda item </a:t>
            </a: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7.1.5</a:t>
            </a:r>
            <a:endParaRPr lang="en-US" altLang="ja-JP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296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435280" cy="5336624"/>
          </a:xfrm>
        </p:spPr>
        <p:txBody>
          <a:bodyPr>
            <a:noAutofit/>
          </a:bodyPr>
          <a:lstStyle/>
          <a:p>
            <a:r>
              <a:rPr lang="en-US" sz="2400" dirty="0" smtClean="0"/>
              <a:t>Agreement from RAN1#83:</a:t>
            </a:r>
            <a:endParaRPr lang="en-US" sz="2200" i="1" dirty="0"/>
          </a:p>
          <a:p>
            <a:pPr lvl="1"/>
            <a:r>
              <a:rPr lang="en-US" sz="2000" i="1" dirty="0" smtClean="0"/>
              <a:t>Total </a:t>
            </a:r>
            <a:r>
              <a:rPr lang="en-US" sz="2000" i="1" dirty="0"/>
              <a:t>number of soft channel bits is 25344 for Rel-13 eMTC UE</a:t>
            </a:r>
          </a:p>
          <a:p>
            <a:r>
              <a:rPr lang="en-US" sz="2400" dirty="0" smtClean="0"/>
              <a:t>The above assumes </a:t>
            </a:r>
            <a:r>
              <a:rPr lang="en-US" sz="2400" dirty="0"/>
              <a:t>Full Buffer Rate Matching (FBRM</a:t>
            </a:r>
            <a:r>
              <a:rPr lang="en-US" sz="2400" dirty="0" smtClean="0"/>
              <a:t>)</a:t>
            </a:r>
          </a:p>
          <a:p>
            <a:r>
              <a:rPr lang="en-US" sz="2400" i="1" dirty="0" smtClean="0"/>
              <a:t>With </a:t>
            </a:r>
            <a:r>
              <a:rPr lang="en-US" sz="2400" i="1" dirty="0"/>
              <a:t>Limited Buffer Rate Matching (LBRM</a:t>
            </a:r>
            <a:r>
              <a:rPr lang="en-US" sz="2400" i="1" dirty="0" smtClean="0"/>
              <a:t>), total </a:t>
            </a:r>
            <a:r>
              <a:rPr lang="en-US" sz="2400" i="1" dirty="0"/>
              <a:t>number of soft channel bits can be reduced by </a:t>
            </a:r>
            <a:r>
              <a:rPr lang="en-US" sz="2400" i="1" dirty="0" smtClean="0"/>
              <a:t>50%, i.e., to </a:t>
            </a:r>
            <a:r>
              <a:rPr lang="en-US" sz="2400" i="1" dirty="0"/>
              <a:t>12672 soft channel </a:t>
            </a:r>
            <a:r>
              <a:rPr lang="en-US" sz="2400" i="1" dirty="0" smtClean="0"/>
              <a:t>bits</a:t>
            </a:r>
          </a:p>
          <a:p>
            <a:r>
              <a:rPr lang="en-US" sz="2400" i="1" dirty="0" smtClean="0"/>
              <a:t>With LBRM, </a:t>
            </a:r>
          </a:p>
          <a:p>
            <a:pPr lvl="1"/>
            <a:r>
              <a:rPr lang="en-US" sz="2000" i="1" dirty="0" smtClean="0"/>
              <a:t>there </a:t>
            </a:r>
            <a:r>
              <a:rPr lang="en-US" sz="2000" i="1" dirty="0"/>
              <a:t>is almost no </a:t>
            </a:r>
            <a:r>
              <a:rPr lang="en-US" sz="2000" i="1" dirty="0" smtClean="0"/>
              <a:t>performance impact expected for eMTC use cases [*]</a:t>
            </a:r>
          </a:p>
          <a:p>
            <a:pPr lvl="1"/>
            <a:r>
              <a:rPr lang="en-US" sz="2000" i="1" dirty="0" smtClean="0"/>
              <a:t>there is no additional specification impact for RAN1 or RAN2 beyond updating TS36.306 on number of soft channel bits</a:t>
            </a:r>
            <a:endParaRPr lang="en-US" sz="2000" dirty="0"/>
          </a:p>
          <a:p>
            <a:r>
              <a:rPr lang="en-US" sz="2400" dirty="0" smtClean="0"/>
              <a:t>The </a:t>
            </a:r>
            <a:r>
              <a:rPr lang="en-US" sz="2400" dirty="0"/>
              <a:t>size of the UE’s soft buffer is one of the factors that directly impact the cost of the </a:t>
            </a:r>
            <a:r>
              <a:rPr lang="en-US" sz="2400" dirty="0" smtClean="0"/>
              <a:t>device</a:t>
            </a:r>
          </a:p>
          <a:p>
            <a:pPr lvl="1"/>
            <a:r>
              <a:rPr lang="en-US" sz="2000" dirty="0" smtClean="0"/>
              <a:t>Support </a:t>
            </a:r>
            <a:r>
              <a:rPr lang="en-US" sz="2000" dirty="0"/>
              <a:t>of </a:t>
            </a:r>
            <a:r>
              <a:rPr lang="en-US" sz="2000" dirty="0" smtClean="0"/>
              <a:t>LBRM reduces </a:t>
            </a:r>
            <a:r>
              <a:rPr lang="en-US" sz="2000" dirty="0"/>
              <a:t>the requirement by </a:t>
            </a:r>
            <a:r>
              <a:rPr lang="en-US" sz="2000" dirty="0" smtClean="0"/>
              <a:t>half</a:t>
            </a:r>
            <a:endParaRPr lang="en-US" sz="2000" dirty="0"/>
          </a:p>
          <a:p>
            <a:pPr lvl="1"/>
            <a:endParaRPr lang="en-US" sz="20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827584" y="6525344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[*] R1-161044, “On total soft channel bits for </a:t>
            </a:r>
            <a:r>
              <a:rPr lang="en-US" i="1" dirty="0" smtClean="0"/>
              <a:t>eMTC,” Intel, Sony, RAN1#83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742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507288" cy="5323730"/>
          </a:xfrm>
        </p:spPr>
        <p:txBody>
          <a:bodyPr>
            <a:normAutofit/>
          </a:bodyPr>
          <a:lstStyle/>
          <a:p>
            <a:r>
              <a:rPr lang="en-US" dirty="0"/>
              <a:t>The total number of soft channel bits </a:t>
            </a:r>
            <a:r>
              <a:rPr lang="en-US" dirty="0" smtClean="0"/>
              <a:t>(</a:t>
            </a:r>
            <a:r>
              <a:rPr lang="en-US" i="1" dirty="0" err="1" smtClean="0"/>
              <a:t>N</a:t>
            </a:r>
            <a:r>
              <a:rPr lang="en-US" i="1" baseline="-25000" dirty="0" err="1" smtClean="0"/>
              <a:t>soft</a:t>
            </a:r>
            <a:r>
              <a:rPr lang="en-US" dirty="0" smtClean="0"/>
              <a:t>) for </a:t>
            </a:r>
            <a:r>
              <a:rPr lang="en-US" dirty="0"/>
              <a:t>Rel-13 eMTC UEs is </a:t>
            </a:r>
            <a:r>
              <a:rPr lang="en-US" dirty="0" smtClean="0"/>
              <a:t>12672</a:t>
            </a:r>
          </a:p>
        </p:txBody>
      </p:sp>
    </p:spTree>
    <p:extLst>
      <p:ext uri="{BB962C8B-B14F-4D97-AF65-F5344CB8AC3E}">
        <p14:creationId xmlns:p14="http://schemas.microsoft.com/office/powerpoint/2010/main" val="6074711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7664</TotalTime>
  <Words>191</Words>
  <Application>Microsoft Office PowerPoint</Application>
  <PresentationFormat>On-screen Show (4:3)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Theme</vt:lpstr>
      <vt:lpstr>WF on Soft Channel Bits for eMTC</vt:lpstr>
      <vt:lpstr>Background</vt:lpstr>
      <vt:lpstr>Proposals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SIB1bis Transmission</dc:title>
  <dc:creator>Ratasuk, Rapeepat (Nokia - US/Arlington Heights)</dc:creator>
  <cp:lastModifiedBy>Chatterjee, Debdeep</cp:lastModifiedBy>
  <cp:revision>447</cp:revision>
  <dcterms:created xsi:type="dcterms:W3CDTF">2014-10-08T06:45:16Z</dcterms:created>
  <dcterms:modified xsi:type="dcterms:W3CDTF">2016-02-17T19:05:07Z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