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5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NB-RS for NB-</a:t>
            </a:r>
            <a:r>
              <a:rPr lang="en-US" altLang="zh-CN" dirty="0" err="1" smtClean="0"/>
              <a:t>IoT</a:t>
            </a:r>
            <a:endParaRPr lang="en-US" altLang="zh-CN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</a:rPr>
              <a:t>, Samsung,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…   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R1-161234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0035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St. Julian, Malta,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7.2.1.1.5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Proposals- 1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214974"/>
          </a:xfrm>
        </p:spPr>
        <p:txBody>
          <a:bodyPr/>
          <a:lstStyle/>
          <a:p>
            <a:r>
              <a:rPr lang="en-US" altLang="zh-CN" sz="2800" dirty="0" smtClean="0"/>
              <a:t>F</a:t>
            </a:r>
            <a:r>
              <a:rPr lang="en-GB" altLang="zh-CN" sz="2400" dirty="0" smtClean="0"/>
              <a:t>or the two antenna ports of NB-RS, antenna ports 0 and 1 are mapped to the last two OFDM symbols of the slot.</a:t>
            </a:r>
          </a:p>
          <a:p>
            <a:endParaRPr lang="en-US" altLang="zh-CN" sz="2400" i="1" dirty="0" smtClean="0"/>
          </a:p>
          <a:p>
            <a:endParaRPr lang="en-US" altLang="zh-CN" sz="2400" i="1" dirty="0" smtClean="0"/>
          </a:p>
          <a:p>
            <a:endParaRPr lang="en-US" altLang="zh-CN" sz="2400" i="1" dirty="0" smtClean="0"/>
          </a:p>
          <a:p>
            <a:endParaRPr lang="en-US" altLang="zh-CN" sz="2400" i="1" dirty="0" smtClean="0"/>
          </a:p>
          <a:p>
            <a:endParaRPr lang="en-US" altLang="zh-CN" sz="2400" i="1" dirty="0" smtClean="0"/>
          </a:p>
          <a:p>
            <a:endParaRPr lang="en-US" altLang="zh-CN" sz="2400" i="1" dirty="0" smtClean="0"/>
          </a:p>
          <a:p>
            <a:r>
              <a:rPr lang="en-US" altLang="zh-CN" sz="2400" i="1" dirty="0" smtClean="0"/>
              <a:t>NB-RS uses the same functionality of cell-specific frequency shift as in LTE. 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endParaRPr lang="zh-CN" altLang="en-US" sz="2400" dirty="0" smtClean="0"/>
          </a:p>
          <a:p>
            <a:pPr hangingPunct="0"/>
            <a:endParaRPr lang="zh-CN" altLang="zh-CN" sz="2800" dirty="0" smtClean="0"/>
          </a:p>
          <a:p>
            <a:pPr lvl="1">
              <a:buNone/>
            </a:pPr>
            <a:endParaRPr lang="en-GB" altLang="zh-CN" sz="24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285984" y="2357430"/>
          <a:ext cx="4572032" cy="2756084"/>
        </p:xfrm>
        <a:graphic>
          <a:graphicData uri="http://schemas.openxmlformats.org/presentationml/2006/ole">
            <p:oleObj spid="_x0000_s1025" name="Visio" r:id="rId3" imgW="3298677" imgH="1984768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Proposals - 2 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42844" y="1357298"/>
            <a:ext cx="8643938" cy="5214974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/>
              <a:defRPr/>
            </a:pPr>
            <a:r>
              <a:rPr lang="en-US" altLang="zh-CN" sz="2800" dirty="0" smtClean="0">
                <a:latin typeface="+mn-lt"/>
                <a:ea typeface="+mn-ea"/>
              </a:rPr>
              <a:t>F</a:t>
            </a:r>
            <a:r>
              <a:rPr lang="en-GB" altLang="zh-CN" sz="2800" dirty="0" smtClean="0">
                <a:latin typeface="+mn-lt"/>
                <a:ea typeface="+mn-ea"/>
              </a:rPr>
              <a:t>or NB-RS sequence, LTE CRS sequence is reused for NB-RS .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dirty="0" smtClean="0">
                <a:latin typeface="+mn-lt"/>
                <a:ea typeface="+mn-ea"/>
              </a:rPr>
              <a:t>Center of LTE CRS sequence is used as NB-RS sequence.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7797</TotalTime>
  <Words>106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Visio</vt:lpstr>
      <vt:lpstr>WF on NB-RS for NB-IoT</vt:lpstr>
      <vt:lpstr>Proposals- 1 </vt:lpstr>
      <vt:lpstr>幻灯片 3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Windows 用户</cp:lastModifiedBy>
  <cp:revision>497</cp:revision>
  <dcterms:created xsi:type="dcterms:W3CDTF">2014-10-08T06:45:16Z</dcterms:created>
  <dcterms:modified xsi:type="dcterms:W3CDTF">2016-02-16T18:48:25Z</dcterms:modified>
</cp:coreProperties>
</file>