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NB-CCE and NB-PDCCH search space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GB" altLang="zh-CN" sz="2800" dirty="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R1-161233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- 1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214974"/>
          </a:xfrm>
        </p:spPr>
        <p:txBody>
          <a:bodyPr/>
          <a:lstStyle/>
          <a:p>
            <a:pPr lvl="0"/>
            <a:r>
              <a:rPr lang="en-US" altLang="zh-CN" sz="2400" dirty="0" smtClean="0"/>
              <a:t>An NB-CCE consists of 6 consecutive subcarriers in a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.</a:t>
            </a:r>
            <a:endParaRPr lang="zh-CN" altLang="zh-CN" sz="2400" dirty="0" smtClean="0"/>
          </a:p>
          <a:p>
            <a:pPr lvl="0"/>
            <a:r>
              <a:rPr lang="en-US" altLang="zh-CN" sz="2400" dirty="0" smtClean="0"/>
              <a:t>Max. AL = 2. When AL = 2 is used, two NB-CCEs of the same UE are in the same </a:t>
            </a:r>
            <a:r>
              <a:rPr lang="en-US" altLang="zh-CN" sz="2400" dirty="0" err="1" smtClean="0"/>
              <a:t>subframe</a:t>
            </a:r>
            <a:endParaRPr lang="zh-CN" altLang="zh-CN" sz="2400" dirty="0" smtClean="0"/>
          </a:p>
          <a:p>
            <a:pPr lvl="0"/>
            <a:r>
              <a:rPr lang="en-US" altLang="zh-CN" sz="2400" dirty="0" smtClean="0"/>
              <a:t>Repetition is only applied to AL = 2.</a:t>
            </a:r>
            <a:endParaRPr lang="zh-CN" altLang="zh-CN" sz="2400" dirty="0" smtClean="0"/>
          </a:p>
          <a:p>
            <a:pPr lvl="0"/>
            <a:r>
              <a:rPr lang="en-US" altLang="zh-CN" sz="2400" dirty="0" smtClean="0"/>
              <a:t>Within a scheduling window, the repetition of an NB-PDCCH occupies consecutive (available) 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US" altLang="zh-CN" sz="2000" dirty="0" smtClean="0"/>
              <a:t>A scheduling window is a scheduling period consisting of control region followed by data region.</a:t>
            </a:r>
          </a:p>
          <a:p>
            <a:pPr lvl="0"/>
            <a:r>
              <a:rPr lang="en-US" altLang="zh-CN" sz="2400" dirty="0" smtClean="0"/>
              <a:t>For extended and extreme coverage cases, AL is fixed to 2 and an NB-PDCCH is repeated over multiple scheduling windows. 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NB-PDCCH can also be repeated within a scheduling window, and total number of repetitions is the number of repetitions across scheduling windows and the number of repetitions within a scheduling window</a:t>
            </a:r>
            <a:endParaRPr lang="zh-CN" altLang="zh-CN" dirty="0" smtClean="0"/>
          </a:p>
          <a:p>
            <a:endParaRPr lang="zh-CN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- 2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214974"/>
          </a:xfrm>
        </p:spPr>
        <p:txBody>
          <a:bodyPr/>
          <a:lstStyle/>
          <a:p>
            <a:pPr lvl="0"/>
            <a:r>
              <a:rPr lang="en-US" altLang="zh-CN" sz="2400" dirty="0" smtClean="0"/>
              <a:t>For normal coverage case, </a:t>
            </a:r>
          </a:p>
          <a:p>
            <a:pPr lvl="1"/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 is fixed to 4. </a:t>
            </a:r>
          </a:p>
          <a:p>
            <a:pPr lvl="1"/>
            <a:r>
              <a:rPr lang="en-US" altLang="zh-CN" sz="2400" dirty="0" smtClean="0"/>
              <a:t>For AL = 1, 8 candidate sets are defined. </a:t>
            </a:r>
          </a:p>
          <a:p>
            <a:pPr lvl="1"/>
            <a:r>
              <a:rPr lang="en-US" altLang="zh-CN" sz="2400" dirty="0" smtClean="0"/>
              <a:t>For AL = 2, 4 candidate sets are defined. </a:t>
            </a:r>
            <a:endParaRPr lang="zh-CN" altLang="zh-CN" sz="2400" dirty="0" smtClean="0"/>
          </a:p>
          <a:p>
            <a:pPr>
              <a:buNone/>
            </a:pPr>
            <a:r>
              <a:rPr lang="en-US" altLang="zh-CN" sz="2400" dirty="0" smtClean="0"/>
              <a:t> </a:t>
            </a:r>
            <a:endParaRPr lang="zh-CN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7392</TotalTime>
  <Words>202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NB-CCE and NB-PDCCH search space</vt:lpstr>
      <vt:lpstr>Proposals - 1 </vt:lpstr>
      <vt:lpstr>Proposals - 2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Windows 用户</cp:lastModifiedBy>
  <cp:revision>514</cp:revision>
  <dcterms:created xsi:type="dcterms:W3CDTF">2014-10-08T06:45:16Z</dcterms:created>
  <dcterms:modified xsi:type="dcterms:W3CDTF">2016-02-17T14:03:02Z</dcterms:modified>
</cp:coreProperties>
</file>