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multiplexing of NB-PDCCH and NB-PDSCH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GB" altLang="zh-CN" sz="280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R1-161232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214974"/>
          </a:xfrm>
        </p:spPr>
        <p:txBody>
          <a:bodyPr/>
          <a:lstStyle/>
          <a:p>
            <a:pPr lvl="0"/>
            <a:r>
              <a:rPr lang="en-US" altLang="zh-CN" sz="2800" dirty="0" smtClean="0"/>
              <a:t>The resource unit of NB-PDSCH is one PRB, i.e., 12 subcarriers of 1 </a:t>
            </a:r>
            <a:r>
              <a:rPr lang="en-US" altLang="zh-CN" sz="2800" dirty="0" err="1" smtClean="0"/>
              <a:t>subframe</a:t>
            </a:r>
            <a:r>
              <a:rPr lang="en-US" altLang="zh-CN" sz="2800" dirty="0" smtClean="0"/>
              <a:t>. 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Different NB-PDSCHs are TDM</a:t>
            </a:r>
            <a:endParaRPr lang="zh-CN" altLang="zh-CN" sz="3200" dirty="0" smtClean="0"/>
          </a:p>
          <a:p>
            <a:r>
              <a:rPr lang="en-US" altLang="zh-CN" sz="2800" dirty="0" smtClean="0"/>
              <a:t>NB-PDCCH and NB-PDSCH are TDM, i.e., NB-PDSCH and other UEs’ NB-PDCCH are not in the same </a:t>
            </a:r>
            <a:r>
              <a:rPr lang="en-US" altLang="zh-CN" sz="2800" dirty="0" err="1" smtClean="0"/>
              <a:t>subframe</a:t>
            </a:r>
            <a:r>
              <a:rPr lang="en-US" altLang="zh-CN" sz="2800" dirty="0" smtClean="0"/>
              <a:t>.</a:t>
            </a:r>
          </a:p>
          <a:p>
            <a:pPr lvl="0"/>
            <a:r>
              <a:rPr lang="en-US" altLang="zh-CN" sz="2800" dirty="0" smtClean="0"/>
              <a:t>An NB-PDCCH/NB-PDSCH for extended or extreme coverage UE can be transmitted over multiple scheduling windows.</a:t>
            </a:r>
          </a:p>
          <a:p>
            <a:pPr lvl="1"/>
            <a:r>
              <a:rPr lang="en-US" altLang="zh-CN" dirty="0" smtClean="0"/>
              <a:t>Scheduling window is a scheduling period consisting of control region followed by </a:t>
            </a:r>
            <a:r>
              <a:rPr lang="en-US" altLang="zh-CN" smtClean="0"/>
              <a:t>data region.</a:t>
            </a:r>
            <a:endParaRPr lang="en-US" altLang="zh-CN" dirty="0" smtClean="0"/>
          </a:p>
          <a:p>
            <a:pPr lvl="0"/>
            <a:endParaRPr lang="zh-CN" altLang="zh-CN" sz="2800" dirty="0" smtClean="0"/>
          </a:p>
          <a:p>
            <a:endParaRPr lang="zh-CN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7368</TotalTime>
  <Words>106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multiplexing of NB-PDCCH and NB-PDSCH</vt:lpstr>
      <vt:lpstr>Proposals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Windows 用户</cp:lastModifiedBy>
  <cp:revision>508</cp:revision>
  <dcterms:created xsi:type="dcterms:W3CDTF">2014-10-08T06:45:16Z</dcterms:created>
  <dcterms:modified xsi:type="dcterms:W3CDTF">2016-02-17T14:03:16Z</dcterms:modified>
</cp:coreProperties>
</file>