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80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5" autoAdjust="0"/>
    <p:restoredTop sz="94660"/>
  </p:normalViewPr>
  <p:slideViewPr>
    <p:cSldViewPr>
      <p:cViewPr varScale="1">
        <p:scale>
          <a:sx n="74" d="100"/>
          <a:sy n="74" d="100"/>
        </p:scale>
        <p:origin x="149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NB-PDSCH maximum TBS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R1-161229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#84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-19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7.2.1.1.3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fontAlgn="base" hangingPunct="0">
              <a:buNone/>
            </a:pPr>
            <a:r>
              <a:rPr lang="en-GB" dirty="0" smtClean="0">
                <a:solidFill>
                  <a:srgbClr val="00B050"/>
                </a:solidFill>
              </a:rPr>
              <a:t>Agreement</a:t>
            </a:r>
            <a:r>
              <a:rPr lang="en-GB" dirty="0">
                <a:solidFill>
                  <a:srgbClr val="00B050"/>
                </a:solidFill>
              </a:rPr>
              <a:t>:</a:t>
            </a:r>
            <a:endParaRPr lang="en-US" dirty="0">
              <a:solidFill>
                <a:srgbClr val="00B050"/>
              </a:solidFill>
            </a:endParaRPr>
          </a:p>
          <a:p>
            <a:pPr lvl="0" fontAlgn="base" hangingPunct="0"/>
            <a:r>
              <a:rPr lang="en-GB" dirty="0"/>
              <a:t>The maximum TBS for NB-PDSCH is up to </a:t>
            </a:r>
            <a:r>
              <a:rPr lang="en-GB" dirty="0" smtClean="0"/>
              <a:t>648 </a:t>
            </a:r>
            <a:r>
              <a:rPr lang="en-GB" dirty="0"/>
              <a:t>bits</a:t>
            </a:r>
            <a:endParaRPr lang="en-US" dirty="0"/>
          </a:p>
          <a:p>
            <a:pPr lvl="1" fontAlgn="base" hangingPunct="0"/>
            <a:r>
              <a:rPr lang="en-GB" dirty="0"/>
              <a:t>Send an LS to RAN2 regarding potential upper layer overhead, which may further increase the max TBS  - Matthew (HW</a:t>
            </a:r>
            <a:r>
              <a:rPr lang="en-GB" dirty="0" smtClean="0"/>
              <a:t>)</a:t>
            </a:r>
          </a:p>
          <a:p>
            <a:pPr lvl="1" fontAlgn="base" hangingPunct="0"/>
            <a:endParaRPr lang="en-GB" dirty="0"/>
          </a:p>
          <a:p>
            <a:pPr lvl="1" fontAlgn="base" hangingPunct="0"/>
            <a:endParaRPr lang="en-GB" dirty="0" smtClean="0"/>
          </a:p>
          <a:p>
            <a:pPr fontAlgn="base" hangingPunct="0"/>
            <a:r>
              <a:rPr lang="en-GB" dirty="0" smtClean="0"/>
              <a:t>This agreement was further discussed offline in the context of drafting the LS to RAN2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8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Revise the agreement before sending the LS:</a:t>
            </a:r>
            <a:endParaRPr lang="en-US" altLang="zh-CN" sz="2600" dirty="0" smtClean="0"/>
          </a:p>
          <a:p>
            <a:pPr lvl="1"/>
            <a:r>
              <a:rPr lang="en-GB" sz="2400" dirty="0"/>
              <a:t>The maximum TBS for NB-PDSCH is </a:t>
            </a:r>
            <a:r>
              <a:rPr lang="en-GB" sz="2400" strike="sngStrike" dirty="0">
                <a:solidFill>
                  <a:srgbClr val="FF0000"/>
                </a:solidFill>
              </a:rPr>
              <a:t>up to </a:t>
            </a:r>
            <a:r>
              <a:rPr lang="en-GB" sz="2400" strike="sngStrike" dirty="0" smtClean="0">
                <a:solidFill>
                  <a:srgbClr val="FF0000"/>
                </a:solidFill>
              </a:rPr>
              <a:t>648</a:t>
            </a:r>
            <a:r>
              <a:rPr lang="en-GB" sz="2400" dirty="0" smtClean="0">
                <a:solidFill>
                  <a:srgbClr val="FF0000"/>
                </a:solidFill>
              </a:rPr>
              <a:t> 680 </a:t>
            </a:r>
            <a:r>
              <a:rPr lang="en-GB" sz="2400" dirty="0" smtClean="0"/>
              <a:t>bits</a:t>
            </a:r>
          </a:p>
          <a:p>
            <a:pPr lvl="1"/>
            <a:endParaRPr lang="en-GB" sz="2400" dirty="0"/>
          </a:p>
          <a:p>
            <a:pPr lvl="1"/>
            <a:endParaRPr lang="en-GB" sz="2400" dirty="0" smtClean="0"/>
          </a:p>
          <a:p>
            <a:r>
              <a:rPr lang="en-GB" dirty="0"/>
              <a:t>Approve the draft LS in R1-161182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3877</TotalTime>
  <Words>106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ＭＳ Ｐゴシック</vt:lpstr>
      <vt:lpstr>宋体</vt:lpstr>
      <vt:lpstr>Arial</vt:lpstr>
      <vt:lpstr>Calibri</vt:lpstr>
      <vt:lpstr>Office Theme</vt:lpstr>
      <vt:lpstr>WF on NB-PDSCH maximum TBS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</cp:lastModifiedBy>
  <cp:revision>219</cp:revision>
  <dcterms:created xsi:type="dcterms:W3CDTF">2015-04-22T00:12:23Z</dcterms:created>
  <dcterms:modified xsi:type="dcterms:W3CDTF">2016-02-16T13:25:43Z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(3)aiFUgk1ZAaNNvPqgo/fcefmRAh9IHJaoEVYP+/zEr8BUS1Wz8KVByUkVALVikkumqQHPRF4E
Yy6a5jcw7ElfTeDWlZRSr4s85aySauVREMCo3eSpQMXDBH89OfLn2L31UgA1t1EIxksWqRAA
qa5ggYR5WpYuR1hHlHFmgZh5j29iwWF/fIWcX/7sj0RrWB0yrFzct+v00lskCQVTvawO3mjc
ddppxWjdyvsjfdPOkI</vt:lpwstr>
  </property>
  <property fmtid="{D5CDD505-2E9C-101B-9397-08002B2CF9AE}" pid="4" name="_new_ms_pID_725431">
    <vt:lpwstr>8154VStMuF8wl7QjjAe4VG3iLpGIcMl7HPKe5bVEYLpMdHbbaJclqE
yrSEICM+r2TB3qQoe5d0iTH25dpD4gdHKFCCFvJAJbpklrbjtMVnTtH8D2J2dVd0gRqJRxUt
8I74DBssH1Lz+UUdDFpuN4OQ7ZA6BML+oxQha6pfbUcycuiumSioS9POpd3aJwacGZqlunfV
pnmDzqPCftbBUPF69vNI98O6Hk/cPdg6poE+</vt:lpwstr>
  </property>
  <property fmtid="{D5CDD505-2E9C-101B-9397-08002B2CF9AE}" pid="5" name="_new_ms_pID_725432">
    <vt:lpwstr>KwUyl3WL2ksq8BSnI15NxaaZhT8lO2hYDRfg
QsfIpuCQTtRS2fmnoZaIruUvxlgRQl26N/owUa22eulM2eXPM7wOSWKt4b62/NmFoEmoTxxT
rRgXrPiMzHlv71nmuifKgBeZoMGgJe246IbopUWO4Q8=</vt:lpwstr>
  </property>
  <property fmtid="{D5CDD505-2E9C-101B-9397-08002B2CF9AE}" pid="6" name="_new_ms_pID_725433">
    <vt:lpwstr>2ZbnKt7fT3UTG909g1
Hjj2kC7DIHOkzgVDHmkzyrifVP8XDrx6f8pTB2gfFMmtJqYx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1455628620</vt:lpwstr>
  </property>
</Properties>
</file>