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6" y="17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45E91AA-5E38-455E-A08C-D6B9E6447D71}" type="datetimeFigureOut">
              <a:rPr lang="zh-CN" altLang="en-US" smtClean="0"/>
              <a:pPr/>
              <a:t>2016/2/16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1A41E0-09CA-4D71-B4B0-A27FEF64E04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5E91AA-5E38-455E-A08C-D6B9E6447D71}" type="datetimeFigureOut">
              <a:rPr lang="zh-CN" altLang="en-US" smtClean="0"/>
              <a:pPr/>
              <a:t>2016/2/16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1A41E0-09CA-4D71-B4B0-A27FEF64E04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DMRS enhancement for V2V</a:t>
            </a:r>
            <a:endParaRPr lang="zh-CN" altLang="en-US" dirty="0"/>
          </a:p>
        </p:txBody>
      </p:sp>
      <p:sp>
        <p:nvSpPr>
          <p:cNvPr id="3" name="副标题 2"/>
          <p:cNvSpPr>
            <a:spLocks noGrp="1"/>
          </p:cNvSpPr>
          <p:nvPr>
            <p:ph type="subTitle" idx="1"/>
          </p:nvPr>
        </p:nvSpPr>
        <p:spPr/>
        <p:txBody>
          <a:bodyPr/>
          <a:lstStyle/>
          <a:p>
            <a:r>
              <a:rPr lang="en-US" altLang="zh-CN" dirty="0" smtClean="0"/>
              <a:t>CATT, LGE, Nokia Networks, Alcatel-Lucent,  Alcatel-Lucent Shanghai Bell, ZTE </a:t>
            </a:r>
            <a:endParaRPr lang="zh-CN" altLang="en-US" dirty="0"/>
          </a:p>
        </p:txBody>
      </p:sp>
      <p:sp>
        <p:nvSpPr>
          <p:cNvPr id="4" name="矩形 3"/>
          <p:cNvSpPr/>
          <p:nvPr/>
        </p:nvSpPr>
        <p:spPr>
          <a:xfrm>
            <a:off x="323528" y="260648"/>
            <a:ext cx="3321679" cy="369332"/>
          </a:xfrm>
          <a:prstGeom prst="rect">
            <a:avLst/>
          </a:prstGeom>
        </p:spPr>
        <p:txBody>
          <a:bodyPr wrap="none">
            <a:spAutoFit/>
          </a:bodyPr>
          <a:lstStyle/>
          <a:p>
            <a:r>
              <a:rPr lang="en-US" altLang="zh-CN" dirty="0" smtClean="0"/>
              <a:t>3GPP TSG RAN WG1 Meeting #84</a:t>
            </a:r>
            <a:endParaRPr lang="zh-CN" altLang="en-US" dirty="0"/>
          </a:p>
        </p:txBody>
      </p:sp>
      <p:sp>
        <p:nvSpPr>
          <p:cNvPr id="5" name="矩形 4"/>
          <p:cNvSpPr/>
          <p:nvPr/>
        </p:nvSpPr>
        <p:spPr>
          <a:xfrm>
            <a:off x="323528" y="548680"/>
            <a:ext cx="4307654" cy="369332"/>
          </a:xfrm>
          <a:prstGeom prst="rect">
            <a:avLst/>
          </a:prstGeom>
        </p:spPr>
        <p:txBody>
          <a:bodyPr wrap="none">
            <a:spAutoFit/>
          </a:bodyPr>
          <a:lstStyle/>
          <a:p>
            <a:r>
              <a:rPr lang="en-US" altLang="zh-CN" dirty="0" smtClean="0"/>
              <a:t>St Julian’s, Malta, 15th - 19th February 2016</a:t>
            </a:r>
            <a:endParaRPr lang="zh-CN" altLang="en-US" dirty="0"/>
          </a:p>
        </p:txBody>
      </p:sp>
      <p:sp>
        <p:nvSpPr>
          <p:cNvPr id="6" name="标题 1"/>
          <p:cNvSpPr txBox="1">
            <a:spLocks/>
          </p:cNvSpPr>
          <p:nvPr/>
        </p:nvSpPr>
        <p:spPr>
          <a:xfrm>
            <a:off x="7308304" y="54193"/>
            <a:ext cx="1507704"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t>R1-161197</a:t>
            </a:r>
            <a:endParaRPr lang="zh-CN" alt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normAutofit fontScale="62500" lnSpcReduction="20000"/>
          </a:bodyPr>
          <a:lstStyle/>
          <a:p>
            <a:pPr lvl="0">
              <a:buNone/>
            </a:pPr>
            <a:r>
              <a:rPr lang="en-US" altLang="zh-CN" dirty="0" smtClean="0"/>
              <a:t>In RAN1 meeting </a:t>
            </a:r>
            <a:r>
              <a:rPr lang="en-US" altLang="zh-CN" smtClean="0"/>
              <a:t>#83, </a:t>
            </a:r>
            <a:r>
              <a:rPr lang="en-US" altLang="zh-CN" dirty="0" smtClean="0"/>
              <a:t>the followings are agreed</a:t>
            </a:r>
          </a:p>
          <a:p>
            <a:pPr lvl="0"/>
            <a:r>
              <a:rPr lang="en-US" altLang="zh-CN" dirty="0" smtClean="0"/>
              <a:t>Confirm </a:t>
            </a:r>
            <a:r>
              <a:rPr lang="en-US" altLang="zh-CN" dirty="0"/>
              <a:t>the baseline on SC-FDM is used for V2V transmission in each physical channel</a:t>
            </a:r>
            <a:endParaRPr lang="zh-CN" altLang="zh-CN" dirty="0"/>
          </a:p>
          <a:p>
            <a:pPr lvl="0"/>
            <a:r>
              <a:rPr lang="en-US" altLang="zh-CN" b="1" dirty="0"/>
              <a:t>Working assumption:</a:t>
            </a:r>
            <a:r>
              <a:rPr lang="en-US" altLang="zh-CN" dirty="0"/>
              <a:t> Increase DMRS density to 4 symbols per 1ms with reusing PUSCH DMRS sequence in each physical </a:t>
            </a:r>
            <a:r>
              <a:rPr lang="en-US" altLang="zh-CN" dirty="0" err="1"/>
              <a:t>sidelink</a:t>
            </a:r>
            <a:r>
              <a:rPr lang="en-US" altLang="zh-CN" dirty="0"/>
              <a:t> channel except for PSBCH</a:t>
            </a:r>
            <a:endParaRPr lang="zh-CN" altLang="zh-CN" dirty="0"/>
          </a:p>
          <a:p>
            <a:pPr lvl="1"/>
            <a:r>
              <a:rPr lang="en-US" altLang="zh-CN" dirty="0"/>
              <a:t>FFS location of DMRS</a:t>
            </a:r>
            <a:endParaRPr lang="zh-CN" altLang="zh-CN" dirty="0"/>
          </a:p>
          <a:p>
            <a:pPr lvl="2"/>
            <a:r>
              <a:rPr lang="en-US" altLang="zh-CN" dirty="0"/>
              <a:t>Possible options for evaluation and further study will be discussion during this week</a:t>
            </a:r>
            <a:endParaRPr lang="zh-CN" altLang="zh-CN" dirty="0"/>
          </a:p>
          <a:p>
            <a:pPr lvl="1"/>
            <a:r>
              <a:rPr lang="en-US" altLang="zh-CN" dirty="0"/>
              <a:t>FFS the number and location of DMRS in PSBCH (if PSBCH is supported)</a:t>
            </a:r>
            <a:endParaRPr lang="zh-CN" altLang="zh-CN" dirty="0"/>
          </a:p>
          <a:p>
            <a:pPr lvl="2"/>
            <a:r>
              <a:rPr lang="en-US" altLang="zh-CN" dirty="0"/>
              <a:t>Possible options for evaluation and further study will be discussion if PSBCH is supported during this week</a:t>
            </a:r>
            <a:endParaRPr lang="zh-CN" altLang="zh-CN" dirty="0"/>
          </a:p>
          <a:p>
            <a:pPr lvl="0"/>
            <a:r>
              <a:rPr lang="en-US" altLang="zh-CN" dirty="0">
                <a:solidFill>
                  <a:srgbClr val="FF0000"/>
                </a:solidFill>
              </a:rPr>
              <a:t>If RAN1 finds working assumption does not work, i.e. the performance cannot meet requirements for PC5 V2V at least including consideration on whether RAN1 working assumption of frequency offset is confirmed, the first priority should be given to DMRS structure with Comb (like SRS). </a:t>
            </a:r>
            <a:endParaRPr lang="zh-CN" altLang="zh-CN" dirty="0">
              <a:solidFill>
                <a:srgbClr val="FF0000"/>
              </a:solidFill>
            </a:endParaRPr>
          </a:p>
          <a:p>
            <a:pPr lvl="0"/>
            <a:r>
              <a:rPr lang="en-US" altLang="zh-CN" dirty="0"/>
              <a:t>There should be considerations on receiver complexity when working assumption is confirmed.</a:t>
            </a:r>
            <a:endParaRPr lang="zh-CN"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Observation</a:t>
            </a:r>
            <a:endParaRPr lang="zh-CN" altLang="en-US" dirty="0"/>
          </a:p>
        </p:txBody>
      </p:sp>
      <p:sp>
        <p:nvSpPr>
          <p:cNvPr id="3" name="内容占位符 2"/>
          <p:cNvSpPr>
            <a:spLocks noGrp="1"/>
          </p:cNvSpPr>
          <p:nvPr>
            <p:ph idx="1"/>
          </p:nvPr>
        </p:nvSpPr>
        <p:spPr/>
        <p:txBody>
          <a:bodyPr/>
          <a:lstStyle/>
          <a:p>
            <a:r>
              <a:rPr lang="en-US" altLang="zh-CN" dirty="0" smtClean="0"/>
              <a:t>The performance of legacy DMRS structure is hard to meet all requirements for PC5 V2V with the assumed frequency error in some cases</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Proposals</a:t>
            </a:r>
            <a:endParaRPr lang="zh-CN" altLang="en-US" dirty="0"/>
          </a:p>
        </p:txBody>
      </p:sp>
      <p:sp>
        <p:nvSpPr>
          <p:cNvPr id="3" name="内容占位符 2"/>
          <p:cNvSpPr>
            <a:spLocks noGrp="1"/>
          </p:cNvSpPr>
          <p:nvPr>
            <p:ph idx="1"/>
          </p:nvPr>
        </p:nvSpPr>
        <p:spPr/>
        <p:txBody>
          <a:bodyPr/>
          <a:lstStyle/>
          <a:p>
            <a:r>
              <a:rPr lang="en-US" altLang="zh-CN" dirty="0" smtClean="0"/>
              <a:t>DMRS sequence should be improved as comb-structure to support larger frequency shift in V2V</a:t>
            </a:r>
          </a:p>
          <a:p>
            <a:r>
              <a:rPr lang="en-US" altLang="zh-CN" dirty="0" smtClean="0"/>
              <a:t>Option 1 of DMRS location is preferred for V2V</a:t>
            </a: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244</Words>
  <Application>Microsoft Office PowerPoint</Application>
  <PresentationFormat>On-screen Show (4:3)</PresentationFormat>
  <Paragraphs>20</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宋体</vt:lpstr>
      <vt:lpstr>Arial</vt:lpstr>
      <vt:lpstr>Calibri</vt:lpstr>
      <vt:lpstr>Office 主题</vt:lpstr>
      <vt:lpstr>DMRS enhancement for V2V</vt:lpstr>
      <vt:lpstr>Background</vt:lpstr>
      <vt:lpstr>Observation</vt:lpstr>
      <vt:lpstr>Proposals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DMRS enhancement for V2X</dc:title>
  <dc:creator>pengying</dc:creator>
  <cp:lastModifiedBy>PM:</cp:lastModifiedBy>
  <cp:revision>10</cp:revision>
  <dcterms:created xsi:type="dcterms:W3CDTF">2016-02-15T16:53:30Z</dcterms:created>
  <dcterms:modified xsi:type="dcterms:W3CDTF">2016-02-16T08:38:56Z</dcterms:modified>
</cp:coreProperties>
</file>