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A</a:t>
            </a:r>
            <a:r>
              <a:rPr lang="en-US" dirty="0" smtClean="0"/>
              <a:t>utonomous Resource Selection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Qualcomm, Ericsson, Samsung, CATT, LGE, Intel, NEC, Huawei, </a:t>
            </a:r>
            <a:r>
              <a:rPr lang="en-US" dirty="0" err="1" smtClean="0"/>
              <a:t>HiSilicon</a:t>
            </a:r>
            <a:r>
              <a:rPr lang="en-US" dirty="0" smtClean="0"/>
              <a:t>, GM, NTT DOCOMO, Sharp, </a:t>
            </a:r>
            <a:r>
              <a:rPr lang="en-US" dirty="0" err="1"/>
              <a:t>Sequans</a:t>
            </a:r>
            <a:r>
              <a:rPr lang="en-US"/>
              <a:t> </a:t>
            </a:r>
            <a:r>
              <a:rPr lang="en-US" smtClean="0"/>
              <a:t>Communications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8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4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1193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St. Julian,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Malta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February 15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31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Autonomous Resource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305800" cy="5135563"/>
          </a:xfrm>
        </p:spPr>
        <p:txBody>
          <a:bodyPr>
            <a:normAutofit/>
          </a:bodyPr>
          <a:lstStyle/>
          <a:p>
            <a:r>
              <a:rPr lang="en-US" dirty="0" smtClean="0"/>
              <a:t>Proposals: </a:t>
            </a:r>
          </a:p>
          <a:p>
            <a:pPr lvl="1"/>
            <a:r>
              <a:rPr lang="en-US" dirty="0" smtClean="0"/>
              <a:t>Sensing with semi-persistent transmission is supported</a:t>
            </a:r>
          </a:p>
          <a:p>
            <a:pPr lvl="2"/>
            <a:r>
              <a:rPr lang="en-US" dirty="0" smtClean="0"/>
              <a:t>UE transmits PSSCH (when data is available) on a selected set of periodically occurring resources until a resource reselection occurs</a:t>
            </a:r>
          </a:p>
          <a:p>
            <a:pPr lvl="2"/>
            <a:r>
              <a:rPr lang="en-US" dirty="0" smtClean="0"/>
              <a:t>Other details are FFS</a:t>
            </a:r>
          </a:p>
          <a:p>
            <a:pPr lvl="2"/>
            <a:r>
              <a:rPr lang="en-US" dirty="0" smtClean="0"/>
              <a:t>Sets of resources among which a UE selects can be restricted based on the geo information of the UE</a:t>
            </a:r>
          </a:p>
          <a:p>
            <a:pPr lvl="3"/>
            <a:r>
              <a:rPr lang="en-US" dirty="0" smtClean="0"/>
              <a:t>Send LS to RAN2 asking them to enable mapping a set of locations to a set of resources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765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112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Malgun Gothic</vt:lpstr>
      <vt:lpstr>Malgun Gothic</vt:lpstr>
      <vt:lpstr>Arial</vt:lpstr>
      <vt:lpstr>Calibri</vt:lpstr>
      <vt:lpstr>Times New Roman</vt:lpstr>
      <vt:lpstr>Office Theme</vt:lpstr>
      <vt:lpstr>WF on Autonomous Resource Selection</vt:lpstr>
      <vt:lpstr>Autonomous Resource Selection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Qualcomm User</cp:lastModifiedBy>
  <cp:revision>37</cp:revision>
  <dcterms:created xsi:type="dcterms:W3CDTF">2006-08-16T00:00:00Z</dcterms:created>
  <dcterms:modified xsi:type="dcterms:W3CDTF">2016-02-16T08:02:24Z</dcterms:modified>
</cp:coreProperties>
</file>