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797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275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49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7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3048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12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0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81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734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232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7105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D1E2F-044B-4E9E-A5CF-C5240396E40A}" type="datetimeFigureOut">
              <a:rPr lang="ko-KR" altLang="en-US" smtClean="0"/>
              <a:t>2016-02-16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F5784-FEB0-4387-84F7-8D02CCD590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708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WF on CRI/RI reporting on PUSCH for non-</a:t>
            </a:r>
            <a:r>
              <a:rPr lang="en-US" altLang="ko-KR" sz="3600" dirty="0" err="1"/>
              <a:t>eCA</a:t>
            </a:r>
            <a:r>
              <a:rPr lang="en-US" altLang="ko-KR" sz="3600" dirty="0"/>
              <a:t> capable UEs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CATT, NEC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15200" y="381000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R1-161191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0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Agenda Item:	6.2.4.2.1</a:t>
            </a:r>
          </a:p>
          <a:p>
            <a:r>
              <a:rPr lang="en-US" dirty="0"/>
              <a:t>Document for: 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WG1#84</a:t>
            </a:r>
            <a:r>
              <a:rPr lang="de-DE" b="1" dirty="0"/>
              <a:t>	</a:t>
            </a:r>
            <a:r>
              <a:rPr lang="de-DE" b="1" dirty="0" smtClean="0"/>
              <a:t>				</a:t>
            </a:r>
          </a:p>
          <a:p>
            <a:r>
              <a:rPr lang="en-US" b="1" dirty="0" smtClean="0"/>
              <a:t>St Julian’s, Malta, 15</a:t>
            </a:r>
            <a:r>
              <a:rPr lang="en-US" b="1" baseline="30000" dirty="0" smtClean="0"/>
              <a:t>th</a:t>
            </a:r>
            <a:r>
              <a:rPr lang="en-US" b="1" dirty="0" smtClean="0"/>
              <a:t> - 19</a:t>
            </a:r>
            <a:r>
              <a:rPr lang="en-US" b="1" baseline="30000" dirty="0" smtClean="0"/>
              <a:t>th</a:t>
            </a:r>
            <a:r>
              <a:rPr lang="en-US" b="1" dirty="0" smtClean="0"/>
              <a:t> February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315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According to the agreements from RAN1#83</a:t>
            </a:r>
            <a:r>
              <a:rPr lang="en-US" altLang="ko-KR" sz="2000" dirty="0"/>
              <a:t>, </a:t>
            </a:r>
            <a:r>
              <a:rPr lang="en-US" altLang="ko-KR" sz="2000" dirty="0" smtClean="0"/>
              <a:t>maximum </a:t>
            </a:r>
            <a:r>
              <a:rPr lang="en-US" altLang="ko-KR" sz="2000" dirty="0"/>
              <a:t>CRI/RI payload across CSI-processes/CCs triggered is no more than 22 bits (dual-RM payload)</a:t>
            </a:r>
            <a:endParaRPr lang="en-US" altLang="ko-KR" sz="20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2000" dirty="0" smtClean="0"/>
              <a:t>However</a:t>
            </a:r>
            <a:r>
              <a:rPr lang="en-US" altLang="ko-KR" sz="2000" dirty="0"/>
              <a:t>, corresponding UE procedures are not </a:t>
            </a:r>
            <a:r>
              <a:rPr lang="en-US" altLang="ko-KR" sz="2000" dirty="0" smtClean="0"/>
              <a:t>described in the current version of TS36.212</a:t>
            </a:r>
          </a:p>
          <a:p>
            <a:endParaRPr lang="en-US" altLang="ko-KR" sz="2000" dirty="0"/>
          </a:p>
          <a:p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8642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In </a:t>
            </a:r>
            <a:r>
              <a:rPr lang="en-US" altLang="ko-KR" sz="2000" dirty="0"/>
              <a:t>order to resolve the CRI/RI payload issue, PUCCH like CSI dropping and priority rule can be supported for PUSCH reporting.</a:t>
            </a:r>
            <a:endParaRPr lang="en-US" altLang="ko-KR" sz="2000" dirty="0" smtClean="0"/>
          </a:p>
          <a:p>
            <a:endParaRPr lang="en-US" altLang="ko-KR" sz="2000" dirty="0"/>
          </a:p>
          <a:p>
            <a:r>
              <a:rPr lang="en-US" altLang="ko-KR" sz="2000" dirty="0" smtClean="0"/>
              <a:t>At least following </a:t>
            </a:r>
            <a:r>
              <a:rPr lang="en-US" altLang="ko-KR" sz="2000" dirty="0" smtClean="0"/>
              <a:t>alternatives </a:t>
            </a:r>
            <a:r>
              <a:rPr lang="en-US" altLang="ko-KR" sz="2000" dirty="0" smtClean="0"/>
              <a:t>can be considered for CRI/RI </a:t>
            </a:r>
            <a:r>
              <a:rPr lang="en-US" altLang="ko-KR" sz="2000" dirty="0"/>
              <a:t>PUSCH </a:t>
            </a:r>
            <a:r>
              <a:rPr lang="en-US" altLang="ko-KR" sz="2000" dirty="0" smtClean="0"/>
              <a:t>reporting, other alternatives are not precluded,</a:t>
            </a:r>
            <a:endParaRPr lang="en-US" altLang="ko-KR" dirty="0"/>
          </a:p>
          <a:p>
            <a:pPr lvl="1"/>
            <a:r>
              <a:rPr lang="en-US" altLang="ko-KR" sz="1600" dirty="0" smtClean="0"/>
              <a:t>Alt. 1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CRI/RI and RI have same priority. UE </a:t>
            </a:r>
            <a:r>
              <a:rPr lang="en-US" altLang="ko-KR" sz="1600" dirty="0"/>
              <a:t>may drop all or part of </a:t>
            </a:r>
            <a:r>
              <a:rPr lang="en-US" altLang="ko-KR" sz="1600" dirty="0" smtClean="0"/>
              <a:t>CRI/RI and/or RI payload according to the cell-ID and process-ID</a:t>
            </a:r>
          </a:p>
          <a:p>
            <a:pPr lvl="1"/>
            <a:r>
              <a:rPr lang="en-US" altLang="ko-KR" sz="1600" dirty="0" smtClean="0"/>
              <a:t>Alt. 2</a:t>
            </a:r>
            <a:r>
              <a:rPr lang="en-US" altLang="ko-KR" sz="1600" dirty="0"/>
              <a:t>: CRI/RI </a:t>
            </a:r>
            <a:r>
              <a:rPr lang="en-US" altLang="ko-KR" sz="1600" dirty="0" smtClean="0"/>
              <a:t>has higher priority than RI. </a:t>
            </a:r>
            <a:r>
              <a:rPr lang="en-US" altLang="ko-KR" sz="1600" dirty="0"/>
              <a:t>UE may drop all or part of CRI/RI and/or RI payload according to the cell-ID and </a:t>
            </a:r>
            <a:r>
              <a:rPr lang="en-US" altLang="ko-KR" sz="1600" dirty="0" smtClean="0"/>
              <a:t>process-ID</a:t>
            </a:r>
            <a:endParaRPr lang="en-US" altLang="ko-KR" sz="1600" dirty="0"/>
          </a:p>
          <a:p>
            <a:pPr lvl="1"/>
            <a:r>
              <a:rPr lang="en-US" altLang="ko-KR" sz="1600" dirty="0" smtClean="0"/>
              <a:t>Alt. 3: Class A and Class B with K&gt;1 CSI processes have higher priority than Class B with K=1 and CSI process without CSI reporting type. </a:t>
            </a:r>
            <a:r>
              <a:rPr lang="en-US" altLang="ko-KR" sz="1600" dirty="0"/>
              <a:t>UE may drop all or part of CRI/RI and/or RI payload according to the cell-ID and process-ID</a:t>
            </a:r>
          </a:p>
          <a:p>
            <a:pPr lvl="1"/>
            <a:r>
              <a:rPr lang="en-US" altLang="ko-KR" sz="1600" dirty="0" smtClean="0"/>
              <a:t>Alt. 4: UE does not expect CRI/RI payload larger than 22 bits</a:t>
            </a:r>
          </a:p>
          <a:p>
            <a:pPr lvl="1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3978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218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CRI/RI reporting on PUSCH for non-eCA capable UEs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CRI-RI Transmission on PUSCH</dc:title>
  <dc:creator>rentpc</dc:creator>
  <cp:lastModifiedBy>rentpc</cp:lastModifiedBy>
  <cp:revision>25</cp:revision>
  <dcterms:created xsi:type="dcterms:W3CDTF">2016-02-15T07:09:50Z</dcterms:created>
  <dcterms:modified xsi:type="dcterms:W3CDTF">2016-02-16T10:37:35Z</dcterms:modified>
</cp:coreProperties>
</file>