
<file path=[Content_Types].xml><?xml version="1.0" encoding="utf-8"?>
<Types xmlns="http://schemas.openxmlformats.org/package/2006/content-types"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9" r:id="rId2"/>
    <p:sldId id="262" r:id="rId3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03" autoAdjust="0"/>
    <p:restoredTop sz="93343" autoAdjust="0"/>
  </p:normalViewPr>
  <p:slideViewPr>
    <p:cSldViewPr showGuides="1">
      <p:cViewPr>
        <p:scale>
          <a:sx n="90" d="100"/>
          <a:sy n="90" d="100"/>
        </p:scale>
        <p:origin x="-1522" y="106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orient="horz" pos="2928"/>
        <p:guide pos="2143"/>
        <p:guide pos="2207"/>
      </p:guideLst>
    </p:cSldViewPr>
  </p:notes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pPr/>
              <a:t>2016/2/18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1470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Channel Modeling Requirements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1815882"/>
          </a:xfrm>
        </p:spPr>
        <p:txBody>
          <a:bodyPr/>
          <a:lstStyle/>
          <a:p>
            <a:r>
              <a:rPr lang="en-US" altLang="ja-JP" dirty="0"/>
              <a:t>Huawei, HiSilicon, Ericsson, </a:t>
            </a:r>
            <a:r>
              <a:rPr lang="en-US" altLang="ja-JP" dirty="0" err="1"/>
              <a:t>Keysight</a:t>
            </a:r>
            <a:r>
              <a:rPr lang="en-US" altLang="ja-JP" dirty="0"/>
              <a:t>, CMCC, </a:t>
            </a:r>
            <a:r>
              <a:rPr lang="en-US" altLang="ja-JP" dirty="0" smtClean="0"/>
              <a:t>AT&amp;T, Nokia, NTT DOCOMO, Samsung, CATR, </a:t>
            </a:r>
            <a:r>
              <a:rPr lang="en-US" altLang="ja-JP" dirty="0" err="1" smtClean="0"/>
              <a:t>Interdigital</a:t>
            </a:r>
            <a:r>
              <a:rPr lang="en-US" altLang="ja-JP" dirty="0" smtClean="0"/>
              <a:t>, Intel, ALU, China Unicom</a:t>
            </a:r>
            <a:r>
              <a:rPr lang="en-US" altLang="ja-JP" smtClean="0"/>
              <a:t>, </a:t>
            </a:r>
            <a:r>
              <a:rPr lang="en-US" altLang="ja-JP" smtClean="0"/>
              <a:t>ZTE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535897" y="323655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latin typeface="+mn-lt"/>
                <a:ea typeface="+mn-ea"/>
              </a:rPr>
              <a:t>R1-16</a:t>
            </a:r>
            <a:r>
              <a:rPr lang="en-US" altLang="zh-CN" sz="2000" dirty="0" smtClean="0">
                <a:latin typeface="+mn-lt"/>
                <a:ea typeface="+mn-ea"/>
              </a:rPr>
              <a:t>1142</a:t>
            </a:r>
            <a:endParaRPr lang="en-US" sz="2000" dirty="0" smtClean="0"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54255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</a:t>
            </a:r>
            <a:r>
              <a:rPr lang="en-US" sz="1800" dirty="0" smtClean="0">
                <a:latin typeface="+mj-lt"/>
              </a:rPr>
              <a:t>RAN1</a:t>
            </a:r>
            <a:r>
              <a:rPr lang="en-US" sz="1800" dirty="0">
                <a:latin typeface="+mj-lt"/>
              </a:rPr>
              <a:t>#</a:t>
            </a:r>
            <a:r>
              <a:rPr lang="en-US" sz="1800" dirty="0" smtClean="0">
                <a:latin typeface="+mj-lt"/>
              </a:rPr>
              <a:t>84 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tr-TR" sz="1800" dirty="0" err="1">
                <a:latin typeface="+mj-lt"/>
              </a:rPr>
              <a:t>St</a:t>
            </a:r>
            <a:r>
              <a:rPr lang="tr-TR" sz="1800" dirty="0">
                <a:latin typeface="+mj-lt"/>
              </a:rPr>
              <a:t> </a:t>
            </a:r>
            <a:r>
              <a:rPr lang="tr-TR" sz="1800" dirty="0" err="1">
                <a:latin typeface="+mj-lt"/>
              </a:rPr>
              <a:t>Julian’s</a:t>
            </a:r>
            <a:r>
              <a:rPr lang="tr-TR" sz="1800" dirty="0">
                <a:latin typeface="+mj-lt"/>
              </a:rPr>
              <a:t>, Malta, </a:t>
            </a:r>
            <a:r>
              <a:rPr lang="tr-TR" sz="1800" dirty="0" err="1">
                <a:latin typeface="+mj-lt"/>
              </a:rPr>
              <a:t>Feb</a:t>
            </a:r>
            <a:r>
              <a:rPr lang="tr-TR" sz="1800" dirty="0">
                <a:latin typeface="+mj-lt"/>
              </a:rPr>
              <a:t>. 15 - 19, </a:t>
            </a:r>
            <a:r>
              <a:rPr lang="tr-TR" sz="1800" dirty="0" smtClean="0">
                <a:latin typeface="+mj-lt"/>
              </a:rPr>
              <a:t>2016</a:t>
            </a:r>
          </a:p>
          <a:p>
            <a:pPr>
              <a:defRPr/>
            </a:pPr>
            <a:r>
              <a:rPr lang="tr-TR" sz="1800" dirty="0" err="1" smtClean="0">
                <a:latin typeface="+mj-lt"/>
              </a:rPr>
              <a:t>Agenda</a:t>
            </a:r>
            <a:r>
              <a:rPr lang="tr-TR" sz="1800" dirty="0" smtClean="0">
                <a:latin typeface="+mj-lt"/>
              </a:rPr>
              <a:t> </a:t>
            </a:r>
            <a:r>
              <a:rPr lang="tr-TR" sz="1800" dirty="0" err="1" smtClean="0">
                <a:latin typeface="+mj-lt"/>
              </a:rPr>
              <a:t>Item</a:t>
            </a:r>
            <a:r>
              <a:rPr lang="tr-TR" sz="1800" dirty="0" smtClean="0">
                <a:latin typeface="+mj-lt"/>
              </a:rPr>
              <a:t>: 7.3.5.1 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Proposal (agreed in the offline yesterday)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5706177"/>
          </a:xfrm>
        </p:spPr>
        <p:txBody>
          <a:bodyPr/>
          <a:lstStyle/>
          <a:p>
            <a:pPr fontAlgn="auto" hangingPunct="1"/>
            <a:r>
              <a:rPr lang="sv-SE" sz="1600" dirty="0"/>
              <a:t>Channel model SI should take</a:t>
            </a:r>
            <a:r>
              <a:rPr lang="en-US" sz="1600" dirty="0"/>
              <a:t> into account the outcome of RAN-level discussion in the ‘5G’ requirement study item</a:t>
            </a:r>
          </a:p>
          <a:p>
            <a:pPr fontAlgn="auto" hangingPunct="1"/>
            <a:r>
              <a:rPr lang="sv-SE" altLang="zh-CN" sz="1600" dirty="0"/>
              <a:t>Complexity in terms of Description, Generating channel coefficients, </a:t>
            </a:r>
            <a:r>
              <a:rPr lang="sv-SE" altLang="zh-CN" sz="1600" dirty="0" smtClean="0"/>
              <a:t>development complexity and </a:t>
            </a:r>
            <a:r>
              <a:rPr lang="sv-SE" altLang="zh-CN" sz="1600" dirty="0"/>
              <a:t>Simulation time should </a:t>
            </a:r>
            <a:r>
              <a:rPr lang="sv-SE" altLang="zh-CN" sz="1600" dirty="0" smtClean="0"/>
              <a:t>be considered</a:t>
            </a:r>
            <a:r>
              <a:rPr lang="en-US" altLang="zh-CN" sz="1600" dirty="0" smtClean="0"/>
              <a:t>.</a:t>
            </a:r>
            <a:r>
              <a:rPr lang="sv-SE" sz="1600" dirty="0" smtClean="0"/>
              <a:t> </a:t>
            </a:r>
            <a:endParaRPr lang="en-US" sz="1600" dirty="0" smtClean="0"/>
          </a:p>
          <a:p>
            <a:pPr lvl="0" fontAlgn="auto" hangingPunct="1"/>
            <a:r>
              <a:rPr lang="en-US" altLang="zh-CN" sz="1600" dirty="0"/>
              <a:t>Support frequency range up to 100 GHz. </a:t>
            </a:r>
          </a:p>
          <a:p>
            <a:pPr lvl="1" fontAlgn="auto" hangingPunct="1"/>
            <a:r>
              <a:rPr lang="en-US" altLang="zh-CN" sz="1600" dirty="0" smtClean="0"/>
              <a:t>The critical path of the SI is 6 – 100 GHz</a:t>
            </a:r>
          </a:p>
          <a:p>
            <a:pPr lvl="1" fontAlgn="auto" hangingPunct="1"/>
            <a:r>
              <a:rPr lang="sv-SE" altLang="zh-CN" sz="1600" dirty="0"/>
              <a:t>Take care of mmW propagation aspects such as blocking and atmosphere attenuation</a:t>
            </a:r>
            <a:r>
              <a:rPr lang="sv-SE" altLang="zh-CN" sz="1600" dirty="0" smtClean="0"/>
              <a:t>.</a:t>
            </a:r>
            <a:endParaRPr lang="en-US" altLang="zh-CN" sz="1600" dirty="0" smtClean="0"/>
          </a:p>
          <a:p>
            <a:pPr fontAlgn="auto" hangingPunct="1"/>
            <a:r>
              <a:rPr lang="sv-SE" altLang="zh-CN" sz="1600" dirty="0" smtClean="0"/>
              <a:t>The </a:t>
            </a:r>
            <a:r>
              <a:rPr lang="sv-SE" altLang="zh-CN" sz="1600" dirty="0"/>
              <a:t>model should </a:t>
            </a:r>
            <a:r>
              <a:rPr lang="sv-SE" altLang="zh-CN" sz="1600" dirty="0" smtClean="0"/>
              <a:t>be consistent </a:t>
            </a:r>
            <a:r>
              <a:rPr lang="sv-SE" altLang="zh-CN" sz="1600" dirty="0"/>
              <a:t>in </a:t>
            </a:r>
            <a:r>
              <a:rPr lang="sv-SE" altLang="zh-CN" sz="1600" dirty="0" smtClean="0"/>
              <a:t>space</a:t>
            </a:r>
            <a:r>
              <a:rPr lang="sv-SE" altLang="zh-CN" sz="1600" dirty="0"/>
              <a:t>, time and </a:t>
            </a:r>
            <a:r>
              <a:rPr lang="sv-SE" altLang="zh-CN" sz="1600" dirty="0" smtClean="0"/>
              <a:t>frequency</a:t>
            </a:r>
          </a:p>
          <a:p>
            <a:pPr fontAlgn="auto" hangingPunct="1"/>
            <a:r>
              <a:rPr lang="en-US" altLang="zh-CN" sz="1600" dirty="0" smtClean="0"/>
              <a:t>Support </a:t>
            </a:r>
            <a:r>
              <a:rPr lang="en-US" altLang="zh-CN" sz="1600" dirty="0"/>
              <a:t>large channel </a:t>
            </a:r>
            <a:r>
              <a:rPr lang="en-US" altLang="zh-CN" sz="1600" dirty="0" smtClean="0"/>
              <a:t>bandwidths</a:t>
            </a:r>
            <a:r>
              <a:rPr lang="en-US" altLang="zh-CN" sz="1600" dirty="0"/>
              <a:t> </a:t>
            </a:r>
            <a:r>
              <a:rPr lang="en-US" altLang="zh-CN" sz="1600" dirty="0" smtClean="0"/>
              <a:t>(up to 10% of carrier frequency)</a:t>
            </a:r>
          </a:p>
          <a:p>
            <a:pPr fontAlgn="auto" hangingPunct="1"/>
            <a:r>
              <a:rPr lang="sv-SE" altLang="zh-CN" sz="1600" dirty="0" smtClean="0"/>
              <a:t>Aim </a:t>
            </a:r>
            <a:r>
              <a:rPr lang="sv-SE" altLang="zh-CN" sz="1600" dirty="0"/>
              <a:t>for the channel model to cover a range of coupling loss considering current typical cell sizes, e.g. up to km-range macro cells. Note: This is to enable investigation of the relevance of the 5G system using higher frequency bands to existing deployments</a:t>
            </a:r>
            <a:r>
              <a:rPr lang="sv-SE" altLang="zh-CN" sz="1600" dirty="0" smtClean="0"/>
              <a:t>.</a:t>
            </a:r>
            <a:endParaRPr lang="en-US" altLang="zh-CN" sz="1600" dirty="0"/>
          </a:p>
          <a:p>
            <a:pPr lvl="0" fontAlgn="auto" hangingPunct="1"/>
            <a:r>
              <a:rPr lang="en-US" altLang="zh-CN" sz="1600" dirty="0"/>
              <a:t>Accommodate </a:t>
            </a:r>
            <a:r>
              <a:rPr lang="en-US" altLang="zh-CN" sz="1600" dirty="0" smtClean="0"/>
              <a:t>UE mobility</a:t>
            </a:r>
            <a:endParaRPr lang="zh-CN" altLang="zh-CN" sz="1600" dirty="0"/>
          </a:p>
          <a:p>
            <a:pPr lvl="1" fontAlgn="auto" hangingPunct="1"/>
            <a:r>
              <a:rPr lang="en-US" altLang="zh-CN" sz="1600" dirty="0" smtClean="0"/>
              <a:t>Mobile </a:t>
            </a:r>
            <a:r>
              <a:rPr lang="en-US" altLang="zh-CN" sz="1600" dirty="0"/>
              <a:t>speed </a:t>
            </a:r>
            <a:r>
              <a:rPr lang="en-US" altLang="zh-CN" sz="1600" dirty="0" smtClean="0"/>
              <a:t>up to [500] km/h. </a:t>
            </a:r>
            <a:endParaRPr lang="zh-CN" altLang="zh-CN" sz="1600" dirty="0"/>
          </a:p>
          <a:p>
            <a:pPr lvl="1" fontAlgn="auto" hangingPunct="1"/>
            <a:r>
              <a:rPr lang="sv-SE" altLang="zh-CN" sz="1600" dirty="0" smtClean="0"/>
              <a:t>Develop </a:t>
            </a:r>
            <a:r>
              <a:rPr lang="sv-SE" altLang="zh-CN" sz="1600" dirty="0"/>
              <a:t>a methodology considering that model extensions to D2D and V2V may be developed in future SI</a:t>
            </a:r>
            <a:r>
              <a:rPr lang="sv-SE" altLang="zh-CN" sz="1600" dirty="0" smtClean="0"/>
              <a:t>.</a:t>
            </a:r>
          </a:p>
          <a:p>
            <a:pPr fontAlgn="auto" hangingPunct="1"/>
            <a:r>
              <a:rPr lang="en-US" altLang="zh-CN" sz="1600" dirty="0"/>
              <a:t>Support large antenna </a:t>
            </a:r>
            <a:r>
              <a:rPr lang="en-US" altLang="zh-CN" sz="1600" dirty="0" smtClean="0"/>
              <a:t>arrays</a:t>
            </a:r>
          </a:p>
          <a:p>
            <a:pPr fontAlgn="auto" hangingPunct="1"/>
            <a:endParaRPr lang="zh-CN" altLang="zh-CN" sz="1600" dirty="0" smtClean="0"/>
          </a:p>
          <a:p>
            <a:pPr lvl="1" fontAlgn="auto" hangingPunct="1"/>
            <a:endParaRPr lang="sv-SE" altLang="zh-CN" sz="16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xmlns="" val="3548400629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8905</TotalTime>
  <Words>241</Words>
  <Application>Microsoft Office PowerPoint</Application>
  <PresentationFormat>On-screen Show (4:3)</PresentationFormat>
  <Paragraphs>20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標準デザイン</vt:lpstr>
      <vt:lpstr>WF on Channel Modeling Requirements</vt:lpstr>
      <vt:lpstr>Proposal (agreed in the offline yesterday)</vt:lpstr>
    </vt:vector>
  </TitlesOfParts>
  <Company>株式会社NTTドコモ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lastModifiedBy>Tommi Jamsa</cp:lastModifiedBy>
  <cp:revision>483</cp:revision>
  <cp:lastPrinted>2016-02-02T02:05:25Z</cp:lastPrinted>
  <dcterms:created xsi:type="dcterms:W3CDTF">2008-05-20T02:15:22Z</dcterms:created>
  <dcterms:modified xsi:type="dcterms:W3CDTF">2016-02-18T13:33:16Z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(3)vHSzHd49xDL8HItumc8ozq3LBdtNx4F1q5tCcATPxVtS7TjcRQ72BXsc0roTaSmeJ1JmCPjV
GG3BfGW+CLHIKSo8LY+KGR75kZqRRUjIiOMu4jHL+eLP/VQ1MHjKC3xLd60o7HPREIGCOcAq
4Wet/ohmSN4NND+uXGGy2Hue/GZpiCMcVH4V9wkX8bmM3w+Q6PJ/CjhaqZYEef0P6G22Bt6S
lrcN2CdgiJAcJvP+4v</vt:lpwstr>
  </property>
  <property fmtid="{D5CDD505-2E9C-101B-9397-08002B2CF9AE}" pid="3" name="_new_ms_pID_725431">
    <vt:lpwstr>aL31+EqimlkpffvZkNQYTLGmAYTawCbj+J6F9RYFO/wQ2+eTrBuWqf
BjRmW7xUT6L4fV9mp+7q1B0BNACf4uhKd34rSQrOwpttQgVH9cwURHw89aNQgHYQSCCu4UcQ
KH0bl2uu9Y1VmbRbcKwPGkBn1EQFL8++kUDfXv2JXP48WC336t38JTGGFIH4aEWQsE/E3JLe
IyA+0UnPg2YkXZESWxnQ5rLjGHVGdeiSL/wb</vt:lpwstr>
  </property>
  <property fmtid="{D5CDD505-2E9C-101B-9397-08002B2CF9AE}" pid="4" name="_new_ms_pID_725432">
    <vt:lpwstr>F4Vivt8vFIweIK7/L04anhpvK9R86CFC3Ymh
68iq2izq3MXVwQw5rbkUOQ2FISJQm0JSigEs0BX5Gt2cfnvBbFJotIKnh23+O+tIhS7mC0pV
qkb1Ikf8qbjDOYfIHoGHHXzN4jXh/eiFrOSQRoCnI2A=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1455801954</vt:lpwstr>
  </property>
</Properties>
</file>