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171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NB-IoT UL frequency carrier determination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smtClean="0">
                <a:latin typeface="Arial" charset="0"/>
              </a:rPr>
              <a:t>R1-161135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#84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St Julian’s, Malta, 15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-19</a:t>
            </a:r>
            <a:r>
              <a:rPr lang="en-US" altLang="zh-CN" sz="1800" baseline="30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7.2.1.1.4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r>
              <a:rPr lang="en-US" altLang="zh-CN" sz="3100" dirty="0" smtClean="0"/>
              <a:t>For initial access, the NB-</a:t>
            </a:r>
            <a:r>
              <a:rPr lang="en-US" altLang="zh-CN" sz="3100" dirty="0" err="1" smtClean="0"/>
              <a:t>IoT</a:t>
            </a:r>
            <a:r>
              <a:rPr lang="en-US" altLang="zh-CN" sz="3100" dirty="0" smtClean="0"/>
              <a:t> DL/UL frequency separation is configured by higher layers and is cell-specific</a:t>
            </a:r>
          </a:p>
          <a:p>
            <a:r>
              <a:rPr lang="en-US" altLang="zh-CN" sz="3100" dirty="0" smtClean="0"/>
              <a:t>After the initial random access procedure success, there can also be a UE specific configuration for the NB-</a:t>
            </a:r>
            <a:r>
              <a:rPr lang="en-US" altLang="zh-CN" sz="3100" dirty="0" err="1" smtClean="0"/>
              <a:t>IoT</a:t>
            </a:r>
            <a:r>
              <a:rPr lang="en-US" altLang="zh-CN" sz="3100" dirty="0" smtClean="0"/>
              <a:t> DL/UL frequency separation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2824</TotalTime>
  <Words>71</Words>
  <Application>Microsoft Office PowerPoint</Application>
  <PresentationFormat>On-screen Show (4:3)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Unicode MS</vt:lpstr>
      <vt:lpstr>ＭＳ Ｐゴシック</vt:lpstr>
      <vt:lpstr>宋体</vt:lpstr>
      <vt:lpstr>Arial</vt:lpstr>
      <vt:lpstr>Calibri</vt:lpstr>
      <vt:lpstr>Office Theme</vt:lpstr>
      <vt:lpstr>WF on NB-IoT UL frequency carrier determination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Matthew Webb</cp:lastModifiedBy>
  <cp:revision>195</cp:revision>
  <dcterms:created xsi:type="dcterms:W3CDTF">2015-04-22T00:12:23Z</dcterms:created>
  <dcterms:modified xsi:type="dcterms:W3CDTF">2016-02-16T13:02:07Z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(3)rRYvPHeGquKt8eXlvwcqwAKjtLE+vzx/ZANYKRpzQPsni3V2S+ldMEjQ9loLfxEnfvFDUilz
AaIRXNxUTCO7MxIXQDNFW2bSgeJTphXJmIFi5+BJfOpiLmBTehSfLFW6yPsqhl1AZbzldklf
mOujHLS9oto+hYNLBhKo4EM6hB+Nc4gvuxN9cZlaV9wQYwqbKRKbgO866AvibB6eV8NZtA3K
1CASj7uUhp4KcVebcO</vt:lpwstr>
  </property>
  <property fmtid="{D5CDD505-2E9C-101B-9397-08002B2CF9AE}" pid="4" name="_new_ms_pID_725431">
    <vt:lpwstr>zdhf4/ZMig4RKTZxLaIdDt6tVwe02GvpNyyY8rnnZSi8fnMQUW3018
85tS8nw+5y02n2J9yAmBIzI2X6gto3DlgeYUpSk5PiZr6jtzzDRIDzn9GD6y28xT2e22IJi/
+9guMIysy99UymdxopJE+MgXdvNAkkM1PkHaJA6bhxUDA7D7QS+hFgOWviKcsYqg3fCetUsU
3yUVEbCm/RqZ4jMD2AE7MQkUawGHZYx3bshY</vt:lpwstr>
  </property>
  <property fmtid="{D5CDD505-2E9C-101B-9397-08002B2CF9AE}" pid="5" name="_new_ms_pID_725432">
    <vt:lpwstr>NuswJH2bKnsUvNqr3MHd0z39R0o6ovPoImI/
1lIzkzjIlFPafGj1ot0hui5JgIx6UHzIS/sJnQ7f1RqXc7SO6ztUEDldtcZP7+akCP5IVeRx
9bCBVcuO4gtnYuMZ63yF3DLgK6GtHwdXpPybVr+zXMXP09EPPSvE/epZy/OKExpelLJ4nRUB
Ag2fytkSfK9k6Q==</vt:lpwstr>
  </property>
  <property fmtid="{D5CDD505-2E9C-101B-9397-08002B2CF9AE}" pid="6" name="_new_ms_pID_725433">
    <vt:lpwstr>2wwLFQf7yI1fSEpwy2
dl1sgQGA2GqUop2cDTswo2bVvDs=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1455627708</vt:lpwstr>
  </property>
</Properties>
</file>