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</a:t>
            </a:r>
            <a:r>
              <a:rPr lang="en-US" altLang="zh-CN" dirty="0" smtClean="0"/>
              <a:t>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signal resource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Ericsson,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R1-157750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628800"/>
            <a:ext cx="8363272" cy="424847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i="1" dirty="0" smtClean="0"/>
              <a:t>The following resource mapping rules are complied with:</a:t>
            </a:r>
          </a:p>
          <a:p>
            <a:pPr lvl="1"/>
            <a:r>
              <a:rPr lang="en-US" altLang="zh-CN" i="1" dirty="0" smtClean="0"/>
              <a:t>The first 3 LTE OFDM symbols are not used by NB-PSS/NB-SSS</a:t>
            </a:r>
          </a:p>
          <a:p>
            <a:pPr lvl="1"/>
            <a:r>
              <a:rPr lang="en-US" altLang="zh-CN" i="1" dirty="0" smtClean="0"/>
              <a:t>NB-PSS/NB-SSS are punctured by LTE CRS</a:t>
            </a:r>
          </a:p>
          <a:p>
            <a:pPr lvl="1"/>
            <a:r>
              <a:rPr lang="en-US" altLang="zh-CN" i="1" dirty="0" smtClean="0"/>
              <a:t>NB-PSS/SSS are punctured by LTE CSI-RS and PRS if collision occurs</a:t>
            </a:r>
          </a:p>
          <a:p>
            <a:pPr lvl="1"/>
            <a:r>
              <a:rPr lang="en-US" altLang="zh-CN" i="1" dirty="0" smtClean="0"/>
              <a:t>NB-PSS/SSS occupy fixed number of OFDM symbols in each synchronization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</a:t>
            </a:r>
          </a:p>
          <a:p>
            <a:pPr lvl="2"/>
            <a:r>
              <a:rPr lang="en-US" altLang="zh-CN" i="1" dirty="0" smtClean="0"/>
              <a:t>Normal CP: NB-PSS and NB-SSS span 11 OFDM symbols and X OFDM symbols respectively in each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transmitting the synchronization signal</a:t>
            </a:r>
          </a:p>
          <a:p>
            <a:pPr lvl="3"/>
            <a:r>
              <a:rPr lang="en-US" altLang="zh-CN" i="1" dirty="0" smtClean="0"/>
              <a:t>X=11, 9, 6</a:t>
            </a:r>
          </a:p>
          <a:p>
            <a:pPr lvl="3">
              <a:buNone/>
            </a:pPr>
            <a:r>
              <a:rPr lang="en-US" altLang="zh-CN" i="1" dirty="0" smtClean="0"/>
              <a:t>Note: The value of X may depend on the number of information bits, UE decoding complexity, decoding performance, etc.</a:t>
            </a:r>
          </a:p>
          <a:p>
            <a:pPr lvl="2"/>
            <a:r>
              <a:rPr lang="en-US" altLang="zh-CN" i="1" dirty="0" smtClean="0"/>
              <a:t>Extended CP if supported: NB-PSS and NB-SSS span 9 OFDM symbols and Y OFDM symbols in each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transmitting synchronization signal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Y=9, 6</a:t>
            </a:r>
          </a:p>
          <a:p>
            <a:pPr lvl="3">
              <a:buNone/>
            </a:pPr>
            <a:r>
              <a:rPr lang="en-US" altLang="zh-CN" i="1" dirty="0" smtClean="0"/>
              <a:t>Note: The value of Y may depend on the number of information bits, UE decoding complexity, decoding performance, etc.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</TotalTime>
  <Words>181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Proposals for NB-IoT synchronization signal resource mapping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230</cp:revision>
  <dcterms:created xsi:type="dcterms:W3CDTF">2015-04-22T00:12:23Z</dcterms:created>
  <dcterms:modified xsi:type="dcterms:W3CDTF">2015-11-19T01:18:01Z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(4)kAecNz4MK+cSac5BGEQBImGvEvEXP4VaysWm0ojqXFgHJ5DU0Yk5D6RMtLUlKn2z2tQQ2ZTa
eKahX77i5uh8+kuW7csP6b3qqgwI7D87JAfJ+kpnqa57EaPIa4A51lFVpn6d6LJYGXGgJp9p
CRYMSgD7AUIXcpHva8lP50/rlKtONIBNWNBFcHRbFtGxxaS3hMw53smY1i5hh44xYgRkR2PA
B08+gmb4AW66Hs+w4S</vt:lpwstr>
  </property>
  <property fmtid="{D5CDD505-2E9C-101B-9397-08002B2CF9AE}" pid="4" name="_new_ms_pID_725431">
    <vt:lpwstr>ybDnqosi+wzckiUdlFjjG5WeFVPKqAPoMTyKfx5eNLeyItXKflphKe
AOenAiYm64gqzUqtIVsKHY2xZOVfX8kdcFW47an85v5Rp8qdlCJkDkAJQ/jR3UECivpoBWKW
lRbxz6PnUOWbxLPZfIqXonnAB18/V0UrbwuApGdGP5LAChYSSiKWo0sOyqZDrzZmAm2ayhsJ
aLXIQ3Cvsu5NgADvuWtjkhvv2W/is19sYl/Z</vt:lpwstr>
  </property>
  <property fmtid="{D5CDD505-2E9C-101B-9397-08002B2CF9AE}" pid="5" name="_new_ms_pID_725432">
    <vt:lpwstr>AI9QE8qn4g8uAOoXCs1AnIHqEfgJVHqZ+E3X
HXBg9hVqqpOyDg5fKChHJ74zSl+YwxhwaQyelb3uAOADyRwx5Ei19DWaqbSl8OLIneLTT6QV
TT3Fn3eW9WYoWENhpRd8fxxp9CI+28RnwtJnFGwEWdHN6Sn/v47m1xYBoQXxKP1g+ZQogjs1
eU/zAyx8NgN49S4Rj1CqUetj/iKGpaT2a6VyYldWikS9EZOEbGYqbe</vt:lpwstr>
  </property>
  <property fmtid="{D5CDD505-2E9C-101B-9397-08002B2CF9AE}" pid="6" name="_new_ms_pID_725433">
    <vt:lpwstr>WeeC1YNbGfXRLOg2ja
AOzFjB1Wb0d67va0TXxceEIysLc=</vt:lpwstr>
  </property>
  <property fmtid="{D5CDD505-2E9C-101B-9397-08002B2CF9AE}" pid="7" name="sflag">
    <vt:lpwstr>1447891691</vt:lpwstr>
  </property>
</Properties>
</file>