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-154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98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</a:t>
            </a:r>
            <a:r>
              <a:rPr lang="en-US" altLang="ja-JP" sz="4400" smtClean="0">
                <a:latin typeface="Calibri" pitchFamily="34" charset="0"/>
                <a:ea typeface="ＭＳ Ｐゴシック" charset="-128"/>
              </a:rPr>
              <a:t>on soft buffer management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smtClean="0">
                <a:latin typeface="Calibri" pitchFamily="34" charset="0"/>
                <a:ea typeface="Malgun Gothic" pitchFamily="34" charset="-127"/>
              </a:rPr>
              <a:t>OPPO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  <a:ea typeface="ＭＳ Ｐゴシック" charset="-128"/>
              </a:rPr>
              <a:t>R1-157675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632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Anaheim, USA, 15th - 22nd November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</a:t>
            </a:r>
            <a:r>
              <a:rPr lang="en-US" altLang="ja-JP" sz="2400" smtClean="0"/>
              <a:t>item 6.2.2.2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smtClean="0"/>
              <a:t>For </a:t>
            </a:r>
            <a:r>
              <a:rPr lang="en-US" altLang="zh-CN" b="1"/>
              <a:t>Rel-13 CA, the size of  </a:t>
            </a:r>
            <a:r>
              <a:rPr lang="en-US" altLang="zh-CN" b="1" smtClean="0"/>
              <a:t>N</a:t>
            </a:r>
            <a:r>
              <a:rPr lang="en-US" altLang="zh-CN" sz="1500" b="1" smtClean="0"/>
              <a:t>cb</a:t>
            </a:r>
            <a:r>
              <a:rPr lang="en-US" altLang="zh-CN" b="1" smtClean="0"/>
              <a:t> should </a:t>
            </a:r>
            <a:r>
              <a:rPr lang="en-US" altLang="zh-CN" b="1"/>
              <a:t>be no less than Rel-8.</a:t>
            </a:r>
            <a:endParaRPr lang="zh-CN" altLang="zh-CN"/>
          </a:p>
          <a:p>
            <a:r>
              <a:rPr lang="en-US" altLang="zh-CN" b="1" smtClean="0"/>
              <a:t>For </a:t>
            </a:r>
            <a:r>
              <a:rPr lang="en-US" altLang="zh-CN" b="1"/>
              <a:t>Rel-13 CA, the size of  </a:t>
            </a:r>
            <a:r>
              <a:rPr lang="en-US" altLang="zh-CN" b="1" smtClean="0"/>
              <a:t>n</a:t>
            </a:r>
            <a:r>
              <a:rPr lang="en-US" altLang="zh-CN" sz="1500" b="1" smtClean="0"/>
              <a:t>sb</a:t>
            </a:r>
            <a:r>
              <a:rPr lang="en-US" altLang="zh-CN" b="1" smtClean="0"/>
              <a:t> can </a:t>
            </a:r>
            <a:r>
              <a:rPr lang="en-US" altLang="zh-CN" b="1"/>
              <a:t>be less than N</a:t>
            </a:r>
            <a:r>
              <a:rPr lang="en-US" altLang="zh-CN" sz="1900" b="1"/>
              <a:t>cb</a:t>
            </a:r>
            <a:r>
              <a:rPr lang="en-US" altLang="zh-CN" smtClean="0"/>
              <a:t> </a:t>
            </a:r>
            <a:r>
              <a:rPr lang="en-US" altLang="zh-CN" b="1"/>
              <a:t>when multiple serving cells are configured.</a:t>
            </a:r>
            <a:endParaRPr lang="zh-CN" altLang="zh-CN"/>
          </a:p>
          <a:p>
            <a:r>
              <a:rPr lang="en-US" altLang="zh-CN" b="1" smtClean="0"/>
              <a:t>For </a:t>
            </a:r>
            <a:r>
              <a:rPr lang="en-US" altLang="zh-CN" b="1"/>
              <a:t>Rel-13 CA, the storing soft buffer should be shared by all of the configured CCs. </a:t>
            </a:r>
            <a:endParaRPr lang="zh-CN" altLang="zh-CN"/>
          </a:p>
          <a:p>
            <a:pPr lvl="1"/>
            <a:r>
              <a:rPr lang="en-US" altLang="zh-CN" b="1" smtClean="0"/>
              <a:t>Whether a </a:t>
            </a:r>
            <a:r>
              <a:rPr lang="en-US" altLang="zh-CN" b="1"/>
              <a:t>reference parameter should be configured by higher layer signaling to determine the number of transport </a:t>
            </a:r>
            <a:r>
              <a:rPr lang="en-US" altLang="zh-CN" b="1" smtClean="0"/>
              <a:t>bl</a:t>
            </a:r>
            <a:r>
              <a:rPr lang="en-US" altLang="zh-CN" b="1"/>
              <a:t>ocks to be stored in soft buffer </a:t>
            </a:r>
            <a:r>
              <a:rPr lang="en-US" altLang="zh-CN" b="1" smtClean="0"/>
              <a:t>is FFS</a:t>
            </a:r>
            <a:endParaRPr lang="zh-CN" altLang="zh-CN" smtClean="0"/>
          </a:p>
          <a:p>
            <a:pPr lvl="1"/>
            <a:r>
              <a:rPr lang="en-GB" altLang="zh-CN" b="1" smtClean="0"/>
              <a:t>For successfully decoded coded blocks, </a:t>
            </a:r>
            <a:r>
              <a:rPr lang="en-US" altLang="zh-CN" b="1" smtClean="0"/>
              <a:t>the number of system information bits should be used to determine the soft buffer size</a:t>
            </a:r>
            <a:endParaRPr lang="zh-CN" altLang="zh-CN" smtClean="0"/>
          </a:p>
          <a:p>
            <a:pPr lvl="1"/>
            <a:r>
              <a:rPr lang="en-US" altLang="zh-CN" b="1" smtClean="0"/>
              <a:t>Soft </a:t>
            </a:r>
            <a:r>
              <a:rPr lang="en-US" altLang="zh-CN" b="1"/>
              <a:t>buffer overbooking </a:t>
            </a:r>
            <a:r>
              <a:rPr lang="en-US" altLang="zh-CN" b="1" smtClean="0"/>
              <a:t>is handled by </a:t>
            </a:r>
            <a:r>
              <a:rPr lang="en-US" altLang="zh-CN" b="1"/>
              <a:t>UE </a:t>
            </a:r>
            <a:r>
              <a:rPr lang="en-US" altLang="zh-CN" b="1" smtClean="0"/>
              <a:t>implementation</a:t>
            </a: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smtClean="0"/>
              <a:t>Proposal 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</TotalTime>
  <Words>135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dell990</cp:lastModifiedBy>
  <cp:revision>58</cp:revision>
  <dcterms:created xsi:type="dcterms:W3CDTF">2015-08-26T11:49:52Z</dcterms:created>
  <dcterms:modified xsi:type="dcterms:W3CDTF">2015-11-18T04:06:19Z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(3)bgRmrc3BEkQZ6Ycb4uJOpJ7/OArzv8SC2UeSO87iZ6gIJaGjyHBeWzDWmPQmIjNCsjRnFliC
Gc7jbGVM07FiJ8N/82UfEtGOFOnONaUcLH84Hnas9v9dcTXgZTGquXyYcj7YGY4Rq92SNKaC
CHmOIwxKWFUHLEIkTQNXf564NAIptHNme1mUhk/SQGyuQ3ab9PzIZS5/ygsil2mAJ9L7BMbV
vp7fQLzOrNCnITDSaZ</vt:lpwstr>
  </property>
  <property fmtid="{D5CDD505-2E9C-101B-9397-08002B2CF9AE}" pid="3" name="_new_ms_pID_725431">
    <vt:lpwstr>dzPkL/h2J6eOFyrnUexplOWmBOv4v1B97gqZx+o2h+7RaNMZFTxWEi
k+lEn0WwPynceXhhMUFLWSsS0+LhAVUQoEvgtBLVB6NxnKb2qZLI8bRABFg2Ie7Yt5znJQSY
J12lSrdxSfxH0TTManSIKPClDs0z1BdAhcHKmPh2gyHJkuMa1TgrP2J7ir2dHZV/S1uSnvkK
gIHnMVZ/JO5QyfYxRMzR4GT3JxuuU6xk9Ri/</vt:lpwstr>
  </property>
  <property fmtid="{D5CDD505-2E9C-101B-9397-08002B2CF9AE}" pid="4" name="_new_ms_pID_725432">
    <vt:lpwstr>blmJKMvmWJRa8ZxKfyWm7HciqO12pcfUo1TW
mdzUSG9rc57ZTpAkfK3YshYuJH1ks3yYR2G4jdKeyZcJsP/ZwzKMqn1p7WpZStsidILycnCE
feY35BS1HVnUGHQljKotJDOnZI2R72TBC/Phn9//ihlxuoYaCQDAUjQRBWITzV21WXyQYNeH
6sAb1kWBlGyRg0QZ3kU24iqyYQlsMe04tT8=</vt:lpwstr>
  </property>
  <property fmtid="{D5CDD505-2E9C-101B-9397-08002B2CF9AE}" pid="5" name="sflag">
    <vt:lpwstr>1447489453</vt:lpwstr>
  </property>
</Properties>
</file>