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87" r:id="rId6"/>
    <p:sldId id="288" r:id="rId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1614C-0606-4AC2-B5A3-8CF1530C91C3}" type="datetimeFigureOut">
              <a:rPr lang="en-US" altLang="ko-KR"/>
              <a:pPr>
                <a:defRPr/>
              </a:pPr>
              <a:t>11/17/2015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B820A9-9EF7-4DE1-97B1-2370A84983C2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5C7EC7-A0E1-4F51-A70D-D0CAD0C9B8B4}" type="datetimeFigureOut">
              <a:rPr lang="en-US" altLang="ko-KR"/>
              <a:pPr>
                <a:defRPr/>
              </a:pPr>
              <a:t>11/17/2015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543E0-4FB5-4BAC-91DE-A12D6C6F99EB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184AFA-7F65-4243-A11F-6587DD7467FD}" type="datetimeFigureOut">
              <a:rPr lang="en-US" altLang="ko-KR"/>
              <a:pPr>
                <a:defRPr/>
              </a:pPr>
              <a:t>11/17/2015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154712-8300-4942-A4C0-1D7373184B7D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A01340-123C-41F3-9B84-EEAA2B3ACD7B}" type="datetimeFigureOut">
              <a:rPr lang="en-US" altLang="ko-KR"/>
              <a:pPr>
                <a:defRPr/>
              </a:pPr>
              <a:t>11/17/2015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FFE3C-23B6-4542-BF7D-166E1D07C0DD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9AA3C9-C687-4F48-9B8F-618A1BC43DF6}" type="datetimeFigureOut">
              <a:rPr lang="en-US" altLang="ko-KR"/>
              <a:pPr>
                <a:defRPr/>
              </a:pPr>
              <a:t>11/17/2015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D6B4EA-6576-45A9-AA2C-DDBCDC26DBAA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FD1BF4-7C6C-4CA0-8270-B141375426C2}" type="datetimeFigureOut">
              <a:rPr lang="en-US" altLang="ko-KR"/>
              <a:pPr>
                <a:defRPr/>
              </a:pPr>
              <a:t>11/17/2015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027A43-7BB4-4E81-AD1E-BD3A676D49AE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C67FF-D4E7-47E4-A2AB-EDC0AAEEA432}" type="datetimeFigureOut">
              <a:rPr lang="en-US" altLang="ko-KR"/>
              <a:pPr>
                <a:defRPr/>
              </a:pPr>
              <a:t>11/17/2015</a:t>
            </a:fld>
            <a:endParaRPr lang="en-US" altLang="ko-K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1B48C7-F1D1-470A-AD1A-387AD2EC4917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A9AC1-1E2E-4244-BC58-A23189E419AC}" type="datetimeFigureOut">
              <a:rPr lang="en-US" altLang="ko-KR"/>
              <a:pPr>
                <a:defRPr/>
              </a:pPr>
              <a:t>11/17/2015</a:t>
            </a:fld>
            <a:endParaRPr lang="en-US" altLang="ko-K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BD773-9EF2-4322-86E8-63EAD2BE07D8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F07BC8-7F5C-4DD8-AB6A-8DFC8C3DF583}" type="datetimeFigureOut">
              <a:rPr lang="en-US" altLang="ko-KR"/>
              <a:pPr>
                <a:defRPr/>
              </a:pPr>
              <a:t>11/17/2015</a:t>
            </a:fld>
            <a:endParaRPr lang="en-US" altLang="ko-K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4EC13-E955-47C4-98B3-1B6225857C49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E523F1-B2F3-4724-A886-B4DC2C615CA9}" type="datetimeFigureOut">
              <a:rPr lang="en-US" altLang="ko-KR"/>
              <a:pPr>
                <a:defRPr/>
              </a:pPr>
              <a:t>11/17/2015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A1BD36-E9CF-4377-9BC3-2A9A0032AE58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0D4C7F-7134-471D-A6D4-3398CBD65C87}" type="datetimeFigureOut">
              <a:rPr lang="en-US" altLang="ko-KR"/>
              <a:pPr>
                <a:defRPr/>
              </a:pPr>
              <a:t>11/17/2015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0C219-BA1F-4A97-997F-52D9809EC979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ea typeface="Gulim" panose="020B0600000101010101" pitchFamily="34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792F070E-E065-4CA2-9310-B0E51D213990}" type="datetimeFigureOut">
              <a:rPr lang="en-US" altLang="ko-KR"/>
              <a:pPr>
                <a:defRPr/>
              </a:pPr>
              <a:t>11/17/2015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ea typeface="Gulim" pitchFamily="34" charset="-127"/>
              </a:defRPr>
            </a:lvl1pPr>
          </a:lstStyle>
          <a:p>
            <a:pPr>
              <a:defRPr/>
            </a:pPr>
            <a:fld id="{A1140969-00EE-4C3F-AAEF-F161DD54A534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511425"/>
            <a:ext cx="7772400" cy="1831975"/>
          </a:xfrm>
        </p:spPr>
        <p:txBody>
          <a:bodyPr/>
          <a:lstStyle/>
          <a:p>
            <a:pPr eaLnBrk="1" hangingPunct="1"/>
            <a:r>
              <a:rPr lang="en-US" altLang="en-US" smtClean="0"/>
              <a:t>WF on the possible use of FD-MIMO with LAA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90600" y="4532313"/>
            <a:ext cx="7239000" cy="1411287"/>
          </a:xfrm>
        </p:spPr>
        <p:txBody>
          <a:bodyPr/>
          <a:lstStyle/>
          <a:p>
            <a:pPr eaLnBrk="1" hangingPunct="1"/>
            <a:r>
              <a:rPr lang="en-US" altLang="ko-KR" smtClean="0">
                <a:solidFill>
                  <a:schemeClr val="tx1"/>
                </a:solidFill>
              </a:rPr>
              <a:t>Mediatek</a:t>
            </a:r>
            <a:endParaRPr lang="en-US" altLang="ko-KR" smtClean="0">
              <a:solidFill>
                <a:schemeClr val="tx1"/>
              </a:solidFill>
              <a:ea typeface="Gulim" pitchFamily="34" charset="-127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04800" y="458788"/>
            <a:ext cx="8534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ko-KR" sz="2000" b="1">
                <a:latin typeface="Times New Roman" pitchFamily="18" charset="0"/>
                <a:cs typeface="Times New Roman" pitchFamily="18" charset="0"/>
              </a:rPr>
              <a:t>3GPP TSG RAN WG1 #83				        R1-1</a:t>
            </a:r>
            <a:r>
              <a:rPr lang="en-US" altLang="ko-KR" sz="2000" b="1">
                <a:latin typeface="Times New Roman" pitchFamily="18" charset="0"/>
                <a:cs typeface="Times New Roman" pitchFamily="18" charset="0"/>
              </a:rPr>
              <a:t>57642</a:t>
            </a:r>
            <a:endParaRPr lang="en-US" altLang="zh-CN" sz="2000" b="1">
              <a:latin typeface="Times New Roman" pitchFamily="18" charset="0"/>
              <a:ea typeface="맑은 고딕" pitchFamily="34" charset="-127"/>
              <a:cs typeface="Times New Roman" pitchFamily="18" charset="0"/>
            </a:endParaRPr>
          </a:p>
          <a:p>
            <a:r>
              <a:rPr lang="en-US" altLang="en-US" sz="2000" b="1">
                <a:latin typeface="Times New Roman" pitchFamily="18" charset="0"/>
                <a:ea typeface="맑은 고딕" pitchFamily="34" charset="-127"/>
                <a:cs typeface="Times New Roman" pitchFamily="18" charset="0"/>
              </a:rPr>
              <a:t>Anaheim, USA, 15th - 22th November 2015</a:t>
            </a: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457200" y="1676400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ko-KR"/>
              <a:t>Agenda item: 6.2.3.1</a:t>
            </a:r>
          </a:p>
          <a:p>
            <a:pPr eaLnBrk="1" hangingPunct="1"/>
            <a:r>
              <a:rPr lang="en-US" altLang="ko-KR"/>
              <a:t>Document for decision</a:t>
            </a:r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>
          <a:xfrm>
            <a:off x="381000" y="503238"/>
            <a:ext cx="8305800" cy="715962"/>
          </a:xfrm>
        </p:spPr>
        <p:txBody>
          <a:bodyPr/>
          <a:lstStyle/>
          <a:p>
            <a:r>
              <a:rPr lang="en-US" altLang="ko-KR" sz="2800" smtClean="0"/>
              <a:t>Background </a:t>
            </a:r>
            <a:br>
              <a:rPr lang="en-US" altLang="ko-KR" sz="2800" smtClean="0"/>
            </a:br>
            <a:r>
              <a:rPr lang="en-US" altLang="ko-KR" sz="2800" smtClean="0"/>
              <a:t> </a:t>
            </a:r>
            <a:endParaRPr lang="ko-KR" altLang="en-US" sz="3200" smtClean="0"/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267200"/>
          </a:xfrm>
        </p:spPr>
        <p:txBody>
          <a:bodyPr/>
          <a:lstStyle/>
          <a:p>
            <a:r>
              <a:rPr lang="en-US" altLang="en-US" sz="1800" dirty="0" smtClean="0"/>
              <a:t>In RAN1 #82bis, in the context of CSI signaling discussion, whether FD-MIMO related signaling can be used  in LAA was discussed. </a:t>
            </a:r>
          </a:p>
          <a:p>
            <a:endParaRPr lang="en-US" altLang="en-US" sz="1800" dirty="0" smtClean="0"/>
          </a:p>
          <a:p>
            <a:r>
              <a:rPr lang="en-US" altLang="en-US" sz="1800" dirty="0" smtClean="0"/>
              <a:t>The use of FD-MIMO can worsen the hidden node problem.</a:t>
            </a:r>
          </a:p>
          <a:p>
            <a:endParaRPr lang="en-US" altLang="en-US" sz="1800" dirty="0" smtClean="0"/>
          </a:p>
          <a:p>
            <a:r>
              <a:rPr lang="en-US" altLang="en-US" sz="1800" dirty="0" smtClean="0"/>
              <a:t>Typically RTS/CTS is used to handle the hidden node problem.</a:t>
            </a:r>
          </a:p>
          <a:p>
            <a:pPr lvl="1"/>
            <a:r>
              <a:rPr lang="en-US" altLang="en-US" sz="1400" dirty="0" smtClean="0"/>
              <a:t>There won’t be a RTS/CTS like solution in Rel-13</a:t>
            </a:r>
          </a:p>
          <a:p>
            <a:endParaRPr lang="en-US" altLang="en-US" sz="1800" dirty="0" smtClean="0"/>
          </a:p>
          <a:p>
            <a:r>
              <a:rPr lang="en-US" altLang="en-US" sz="1800" dirty="0" smtClean="0"/>
              <a:t>Analysis is provided in the contribution embedded below.</a:t>
            </a:r>
            <a:endParaRPr lang="en-US" altLang="en-US" sz="1800" dirty="0" smtClean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066800" y="4953000"/>
          <a:ext cx="1155700" cy="685800"/>
        </p:xfrm>
        <a:graphic>
          <a:graphicData uri="http://schemas.openxmlformats.org/presentationml/2006/ole">
            <p:oleObj spid="_x0000_s1026" name="Packager Shell Object" showAsIcon="1" r:id="rId3" imgW="1155960" imgH="685800" progId="Package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Proposal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en-US" sz="2400" smtClean="0"/>
              <a:t> </a:t>
            </a:r>
          </a:p>
          <a:p>
            <a:pPr>
              <a:buFont typeface="Arial" charset="0"/>
              <a:buNone/>
            </a:pPr>
            <a:r>
              <a:rPr lang="en-US" sz="2400" smtClean="0"/>
              <a:t>In Rel-13, FD-MIMO cannot be operated with LAA.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>
    <Links xmlns="66EEDB98-F073-460B-B9B0-9643F9FE785E" xsi:nil="true"/>
    <Owner xmlns="66EEDB98-F073-460B-B9B0-9643F9FE785E">
      <UserInfo xmlns="66EEDB98-F073-460B-B9B0-9643F9FE785E">
        <DisplayName xmlns="66EEDB98-F073-460B-B9B0-9643F9FE785E"/>
        <AccountId xmlns="66EEDB98-F073-460B-B9B0-9643F9FE785E" xsi:nil="true"/>
        <AccountType xmlns="66EEDB98-F073-460B-B9B0-9643F9FE785E"/>
      </UserInfo>
    </Owner>
    <Status xmlns="66EEDB98-F073-460B-B9B0-9643F9FE785E">Draft</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LongProperties xmlns="http://schemas.microsoft.com/office/2006/metadata/longProperties"/>
</file>

<file path=customXml/itemProps1.xml><?xml version="1.0" encoding="utf-8"?>
<ds:datastoreItem xmlns:ds="http://schemas.openxmlformats.org/officeDocument/2006/customXml" ds:itemID="{655F4C15-9666-41C4-9FC8-5949F5BE58C2}">
  <ds:schemaRefs>
    <ds:schemaRef ds:uri="http://schemas.microsoft.com/office/2006/metadata/properties"/>
    <ds:schemaRef ds:uri="66EEDB98-F073-460B-B9B0-9643F9FE785E"/>
  </ds:schemaRefs>
</ds:datastoreItem>
</file>

<file path=customXml/itemProps2.xml><?xml version="1.0" encoding="utf-8"?>
<ds:datastoreItem xmlns:ds="http://schemas.openxmlformats.org/officeDocument/2006/customXml" ds:itemID="{2BA79857-0474-4C08-B773-186E5449B08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CF2227C-5B97-413C-A48C-507005D384A8}">
  <ds:schemaRefs>
    <ds:schemaRef ds:uri="http://schemas.microsoft.com/office/2006/metadata/long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6006</TotalTime>
  <Words>101</Words>
  <Application>Microsoft Office PowerPoint</Application>
  <PresentationFormat>On-screen Show (4:3)</PresentationFormat>
  <Paragraphs>18</Paragraphs>
  <Slides>3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5" baseType="lpstr">
      <vt:lpstr>Office Theme</vt:lpstr>
      <vt:lpstr>Package</vt:lpstr>
      <vt:lpstr>WF on the possible use of FD-MIMO with LAA</vt:lpstr>
      <vt:lpstr>Background   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Timin</dc:title>
  <dc:creator>Patil, Shailesh</dc:creator>
  <cp:lastModifiedBy>Yang</cp:lastModifiedBy>
  <cp:revision>422</cp:revision>
  <dcterms:created xsi:type="dcterms:W3CDTF">2006-08-16T00:00:00Z</dcterms:created>
  <dcterms:modified xsi:type="dcterms:W3CDTF">2015-11-17T22:48:17Z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">
    <vt:lpwstr>H4P5ACNAWDMP-2-3460</vt:lpwstr>
  </property>
  <property fmtid="{D5CDD505-2E9C-101B-9397-08002B2CF9AE}" pid="3" name="_dlc_DocIdItemGuid">
    <vt:lpwstr>5965e94f-4515-403b-a66c-f0759ecdfb7d</vt:lpwstr>
  </property>
  <property fmtid="{D5CDD505-2E9C-101B-9397-08002B2CF9AE}" pid="4" name="_dlc_DocIdUrl">
    <vt:lpwstr>http://projects/sites/LTED/_layouts/DocIdRedir.aspx?ID=H4P5ACNAWDMP-2-3460, H4P5ACNAWDMP-2-3460</vt:lpwstr>
  </property>
</Properties>
</file>