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PUCCH for Class 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ZTE, Intel, </a:t>
            </a:r>
            <a:r>
              <a:rPr lang="en-US" dirty="0" smtClean="0"/>
              <a:t>ITRI, CMCC </a:t>
            </a:r>
            <a:endParaRPr lang="en-US" dirty="0" smtClean="0"/>
          </a:p>
          <a:p>
            <a:r>
              <a:rPr lang="en-US" dirty="0" smtClean="0"/>
              <a:t>AI: 6.2.4.3.2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R1-157623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Proposal, Class A CSI reporting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>
                <a:solidFill>
                  <a:srgbClr val="00285F"/>
                </a:solidFill>
              </a:rPr>
              <a:t>For P-CSI reporting, </a:t>
            </a:r>
            <a:r>
              <a:rPr lang="en-US" dirty="0">
                <a:solidFill>
                  <a:srgbClr val="00285F"/>
                </a:solidFill>
              </a:rPr>
              <a:t>the UE measures and reports CSI based on </a:t>
            </a:r>
            <a:r>
              <a:rPr lang="en-US" dirty="0" smtClean="0">
                <a:solidFill>
                  <a:srgbClr val="00285F"/>
                </a:solidFill>
              </a:rPr>
              <a:t>a configured legacy CSI-RS </a:t>
            </a:r>
            <a:r>
              <a:rPr lang="en-US" dirty="0">
                <a:solidFill>
                  <a:srgbClr val="00285F"/>
                </a:solidFill>
              </a:rPr>
              <a:t>resource</a:t>
            </a:r>
          </a:p>
          <a:p>
            <a:pPr lvl="1"/>
            <a:r>
              <a:rPr lang="en-US" dirty="0">
                <a:solidFill>
                  <a:srgbClr val="00285F"/>
                </a:solidFill>
              </a:rPr>
              <a:t>Using legacy codebooks, CSI reporting modes and </a:t>
            </a:r>
            <a:r>
              <a:rPr lang="en-US" dirty="0" smtClean="0">
                <a:solidFill>
                  <a:srgbClr val="00285F"/>
                </a:solidFill>
              </a:rPr>
              <a:t>procedures</a:t>
            </a:r>
          </a:p>
          <a:p>
            <a:pPr lvl="1"/>
            <a:endParaRPr lang="en-US" dirty="0" smtClean="0">
              <a:solidFill>
                <a:srgbClr val="00285F"/>
              </a:solidFill>
            </a:endParaRPr>
          </a:p>
          <a:p>
            <a:pPr lvl="0"/>
            <a:r>
              <a:rPr lang="en-US" dirty="0" smtClean="0">
                <a:solidFill>
                  <a:srgbClr val="00285F"/>
                </a:solidFill>
              </a:rPr>
              <a:t>For A-CSI reporting, </a:t>
            </a:r>
            <a:r>
              <a:rPr lang="en-US" dirty="0">
                <a:solidFill>
                  <a:srgbClr val="00285F"/>
                </a:solidFill>
              </a:rPr>
              <a:t>the UE measures and reports CSI based on </a:t>
            </a:r>
            <a:r>
              <a:rPr lang="en-US" dirty="0" smtClean="0">
                <a:solidFill>
                  <a:srgbClr val="00285F"/>
                </a:solidFill>
              </a:rPr>
              <a:t>a configured Rel.13 </a:t>
            </a:r>
            <a:r>
              <a:rPr lang="en-US" dirty="0">
                <a:solidFill>
                  <a:srgbClr val="00285F"/>
                </a:solidFill>
              </a:rPr>
              <a:t>CSI-RS </a:t>
            </a:r>
            <a:r>
              <a:rPr lang="en-US" dirty="0" smtClean="0">
                <a:solidFill>
                  <a:srgbClr val="00285F"/>
                </a:solidFill>
              </a:rPr>
              <a:t>resource </a:t>
            </a:r>
          </a:p>
          <a:p>
            <a:pPr lvl="1"/>
            <a:r>
              <a:rPr lang="en-US" dirty="0" smtClean="0">
                <a:solidFill>
                  <a:srgbClr val="00285F"/>
                </a:solidFill>
              </a:rPr>
              <a:t>Using Rel.13 codebooks</a:t>
            </a:r>
            <a:r>
              <a:rPr lang="en-US" dirty="0">
                <a:solidFill>
                  <a:srgbClr val="00285F"/>
                </a:solidFill>
              </a:rPr>
              <a:t>, </a:t>
            </a:r>
            <a:r>
              <a:rPr lang="en-US" dirty="0" smtClean="0">
                <a:solidFill>
                  <a:srgbClr val="00285F"/>
                </a:solidFill>
              </a:rPr>
              <a:t>CSI reporting modes </a:t>
            </a:r>
            <a:r>
              <a:rPr lang="en-US" dirty="0">
                <a:solidFill>
                  <a:srgbClr val="00285F"/>
                </a:solidFill>
              </a:rPr>
              <a:t>and procedures</a:t>
            </a:r>
          </a:p>
          <a:p>
            <a:pPr lvl="1"/>
            <a:endParaRPr lang="en-US" dirty="0">
              <a:solidFill>
                <a:srgbClr val="00285F"/>
              </a:solidFill>
            </a:endParaRPr>
          </a:p>
          <a:p>
            <a:pPr lvl="0"/>
            <a:r>
              <a:rPr lang="en-US" sz="2800" dirty="0" smtClean="0">
                <a:solidFill>
                  <a:srgbClr val="00285F"/>
                </a:solidFill>
              </a:rPr>
              <a:t>Note: CSI-RS resource configuration is independent for P-CSI and A-CSI but can be configured as overlapping ports to reduce total CSI-RS overhead (provided that P-CSI ports corresponds to a 1D port layout)</a:t>
            </a: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115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PUCCH for Class A</vt:lpstr>
      <vt:lpstr>Proposal, Class A CSI reporting 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Mattias Frenne</cp:lastModifiedBy>
  <cp:revision>27</cp:revision>
  <dcterms:created xsi:type="dcterms:W3CDTF">2015-11-16T20:06:13Z</dcterms:created>
  <dcterms:modified xsi:type="dcterms:W3CDTF">2015-11-18T01:33:01Z</dcterms:modified>
</cp:coreProperties>
</file>