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rank" initials="Fran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6" autoAdjust="0"/>
    <p:restoredTop sz="94640" autoAdjust="0"/>
  </p:normalViewPr>
  <p:slideViewPr>
    <p:cSldViewPr>
      <p:cViewPr varScale="1">
        <p:scale>
          <a:sx n="51" d="100"/>
          <a:sy n="51" d="100"/>
        </p:scale>
        <p:origin x="-121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B6AA4-32DA-4593-BF77-0DC5AC47070B}" type="datetimeFigureOut">
              <a:rPr lang="zh-CN" altLang="en-US" smtClean="0"/>
              <a:pPr/>
              <a:t>2015-11-18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E3E0D-F074-4F4D-9C91-950F606897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Way forward on observations of system-level simulation results for PDSCH MUST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Huawei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HTC, ITRI, CHTTL, NTT </a:t>
            </a:r>
            <a:r>
              <a:rPr lang="en-US" dirty="0" err="1" smtClean="0">
                <a:solidFill>
                  <a:schemeClr val="tx1"/>
                </a:solidFill>
              </a:rPr>
              <a:t>DoCoMo</a:t>
            </a:r>
            <a:r>
              <a:rPr lang="en-US" dirty="0" smtClean="0">
                <a:solidFill>
                  <a:schemeClr val="tx1"/>
                </a:solidFill>
              </a:rPr>
              <a:t>, Sony, ZTE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45578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#83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Anaheim, USA, 16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November 2015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item: 6.2.7.1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R1-157593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Observations for TR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For system-level simulation results using wideband scheduling for FTP traffic, assuming Release 12 EVM requirements for 64QAM</a:t>
            </a:r>
          </a:p>
          <a:p>
            <a:pPr lvl="1"/>
            <a:r>
              <a:rPr lang="en-US" dirty="0" smtClean="0"/>
              <a:t>MUST provides -3% ~ 7% performance gain in average UPT when RU is around 60%</a:t>
            </a:r>
          </a:p>
          <a:p>
            <a:pPr lvl="1"/>
            <a:r>
              <a:rPr lang="en-US" dirty="0" smtClean="0"/>
              <a:t>MUST provides -5% ~ 16% performance gain in 5%ile UPT when RU is around 60%</a:t>
            </a:r>
          </a:p>
          <a:p>
            <a:pPr lvl="1"/>
            <a:r>
              <a:rPr lang="en-US" dirty="0" smtClean="0"/>
              <a:t>MUST provides 7% ~ 15% performance gain in average UPT when RU is around 70% or higher</a:t>
            </a:r>
          </a:p>
          <a:p>
            <a:pPr lvl="1"/>
            <a:r>
              <a:rPr lang="en-US" dirty="0" smtClean="0"/>
              <a:t>MUST provides 10% ~ 30% performance gain in 5%ile UPT when RU is around 70% or higher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Observations for TR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For system-level simulation results using </a:t>
            </a:r>
            <a:r>
              <a:rPr lang="en-US" dirty="0" err="1" smtClean="0"/>
              <a:t>subband</a:t>
            </a:r>
            <a:r>
              <a:rPr lang="en-US" dirty="0" smtClean="0"/>
              <a:t> scheduling for FTP traffic, assuming Release 12 EVM requirements for 64QAM</a:t>
            </a:r>
          </a:p>
          <a:p>
            <a:pPr lvl="1"/>
            <a:r>
              <a:rPr lang="en-US" sz="2400" dirty="0" smtClean="0"/>
              <a:t>MUST provides -2% ~ 4% performance gain in both average and 5%ile UPT when RU is around 60%</a:t>
            </a:r>
          </a:p>
          <a:p>
            <a:pPr lvl="1"/>
            <a:r>
              <a:rPr lang="en-US" sz="2400" dirty="0" smtClean="0"/>
              <a:t>MUST provides 3.6% ~ 11% performance gain in average UPT when RU is around 70% or higher</a:t>
            </a:r>
          </a:p>
          <a:p>
            <a:pPr lvl="1"/>
            <a:r>
              <a:rPr lang="en-US" sz="2400" dirty="0" smtClean="0"/>
              <a:t>MUST provides 6.6% ~ 26% performance gain in 5%ile UPT when RU is around 70% or higher</a:t>
            </a:r>
          </a:p>
          <a:p>
            <a:pPr lvl="0"/>
            <a:r>
              <a:rPr lang="en-GB" sz="2800" dirty="0" smtClean="0"/>
              <a:t>For full buffer, the range of performance gain is 5% ~ 18% and 10% ~ 25% for cell-average and cell edge respectively.</a:t>
            </a:r>
            <a:endParaRPr lang="en-US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800" dirty="0" smtClean="0"/>
              <a:t>In general, </a:t>
            </a:r>
            <a:r>
              <a:rPr lang="en-US" dirty="0" smtClean="0"/>
              <a:t>MUST increases system capacity as well as user experience</a:t>
            </a:r>
            <a:endParaRPr lang="en-US" sz="2800" strike="sngStrik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7239</TotalTime>
  <Words>280</Words>
  <Application>Microsoft Office PowerPoint</Application>
  <PresentationFormat>On-screen Show (4:3)</PresentationFormat>
  <Paragraphs>20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observations of system-level simulation results for PDSCH MUST</vt:lpstr>
      <vt:lpstr>Proposed Observations for TR (1/2)</vt:lpstr>
      <vt:lpstr>Proposed Observations for TR (2/2)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Pei-Kai Liao</cp:lastModifiedBy>
  <cp:revision>341</cp:revision>
  <dcterms:created xsi:type="dcterms:W3CDTF">2014-08-07T02:43:23Z</dcterms:created>
  <dcterms:modified xsi:type="dcterms:W3CDTF">2015-11-17T17:09:30Z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sflag">
    <vt:lpwstr>1447400045</vt:lpwstr>
  </property>
</Properties>
</file>