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81" autoAdjust="0"/>
    <p:restoredTop sz="94660"/>
  </p:normalViewPr>
  <p:slideViewPr>
    <p:cSldViewPr>
      <p:cViewPr>
        <p:scale>
          <a:sx n="150" d="100"/>
          <a:sy n="150" d="100"/>
        </p:scale>
        <p:origin x="-9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Handling </a:t>
            </a:r>
            <a:r>
              <a:rPr lang="en-US" dirty="0" smtClean="0"/>
              <a:t>of </a:t>
            </a:r>
            <a:r>
              <a:rPr lang="en-US" dirty="0" smtClean="0"/>
              <a:t>legacy SRS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</a:t>
            </a:r>
            <a:r>
              <a:rPr lang="en-US" dirty="0" smtClean="0">
                <a:solidFill>
                  <a:schemeClr val="tx1"/>
                </a:solidFill>
              </a:rPr>
              <a:t>Samsung, Qualcomm, 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R1-153650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6.2.1.9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altLang="ko-KR" sz="2400" dirty="0"/>
              <a:t>Cell-specific SRS configuration for legacy </a:t>
            </a:r>
            <a:r>
              <a:rPr lang="en-US" altLang="ko-KR" sz="2400" dirty="0" smtClean="0"/>
              <a:t>UEs is </a:t>
            </a:r>
            <a:r>
              <a:rPr lang="en-US" altLang="ko-KR" sz="2400" dirty="0" smtClean="0"/>
              <a:t>known to </a:t>
            </a:r>
            <a:r>
              <a:rPr lang="en-US" altLang="ko-KR" sz="2400" dirty="0" smtClean="0"/>
              <a:t>Rel-13 Low complexity UEs and UEs in operating coverage enhancements via MTC-</a:t>
            </a:r>
            <a:r>
              <a:rPr lang="en-US" altLang="ko-KR" sz="2400" dirty="0" err="1" smtClean="0"/>
              <a:t>SIBx</a:t>
            </a:r>
            <a:endParaRPr lang="en-US" altLang="ko-KR" sz="2400" dirty="0" smtClean="0"/>
          </a:p>
          <a:p>
            <a:pPr lvl="1" latinLnBrk="1"/>
            <a:r>
              <a:rPr lang="en-US" altLang="ko-KR" sz="2000" dirty="0" smtClean="0"/>
              <a:t>FFS on handling of collisions between a channel and potential SRS transmission by legacy UE(s)</a:t>
            </a:r>
          </a:p>
          <a:p>
            <a:pPr lvl="1" latinLnBrk="1"/>
            <a:r>
              <a:rPr lang="en-US" altLang="ko-KR" sz="2000" dirty="0" smtClean="0"/>
              <a:t>FFS on details of signaling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39292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74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Handling of legacy SRS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yunjung1</cp:lastModifiedBy>
  <cp:revision>95</cp:revision>
  <dcterms:created xsi:type="dcterms:W3CDTF">2015-04-22T00:12:23Z</dcterms:created>
  <dcterms:modified xsi:type="dcterms:W3CDTF">2015-05-28T10:11:24Z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