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DL transmission burst(s) configurations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Qualcomm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Meeting #81			R1-15xxxx</a:t>
            </a: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Fukuoka, Japan, May 25-29,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124744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6.2.4.3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 smtClean="0"/>
              <a:t>The DL transmission burst needs to be known to the UE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Determining the start position of the DL transmission burst</a:t>
            </a:r>
          </a:p>
          <a:p>
            <a:pPr lvl="2"/>
            <a:r>
              <a:rPr lang="en-US" altLang="zh-CN" dirty="0" smtClean="0"/>
              <a:t>Option1: Indicate the potential </a:t>
            </a:r>
            <a:r>
              <a:rPr lang="en-US" altLang="zh-CN" dirty="0" smtClean="0"/>
              <a:t>start </a:t>
            </a:r>
            <a:r>
              <a:rPr lang="en-US" altLang="zh-CN" dirty="0" smtClean="0"/>
              <a:t>position</a:t>
            </a:r>
          </a:p>
          <a:p>
            <a:pPr lvl="2"/>
            <a:r>
              <a:rPr lang="en-US" altLang="zh-CN" dirty="0" smtClean="0"/>
              <a:t>Option2: Blind detect the </a:t>
            </a:r>
            <a:r>
              <a:rPr lang="en-US" altLang="zh-CN" dirty="0" smtClean="0"/>
              <a:t>start </a:t>
            </a:r>
            <a:r>
              <a:rPr lang="en-US" altLang="zh-CN" dirty="0" smtClean="0"/>
              <a:t>position</a:t>
            </a:r>
          </a:p>
          <a:p>
            <a:pPr lvl="2"/>
            <a:r>
              <a:rPr lang="en-US" altLang="zh-CN" dirty="0" smtClean="0"/>
              <a:t>Combination of the options is allowed </a:t>
            </a:r>
          </a:p>
          <a:p>
            <a:pPr lvl="1"/>
            <a:r>
              <a:rPr lang="en-US" altLang="zh-CN" dirty="0" smtClean="0"/>
              <a:t>Determining the end position of the DL transmission burst</a:t>
            </a:r>
          </a:p>
          <a:p>
            <a:pPr lvl="2"/>
            <a:r>
              <a:rPr lang="en-US" altLang="zh-CN" dirty="0" smtClean="0"/>
              <a:t>Option 1: Indicate the </a:t>
            </a:r>
            <a:r>
              <a:rPr lang="en-US" altLang="zh-CN" dirty="0" smtClean="0"/>
              <a:t>end </a:t>
            </a:r>
            <a:r>
              <a:rPr lang="en-US" altLang="zh-CN" dirty="0" smtClean="0"/>
              <a:t>position in an earlier subframe</a:t>
            </a:r>
          </a:p>
          <a:p>
            <a:pPr lvl="2"/>
            <a:r>
              <a:rPr lang="en-US" altLang="zh-CN" dirty="0" smtClean="0"/>
              <a:t>Option 2: Indicate the duration of the DL transmission burst </a:t>
            </a:r>
          </a:p>
          <a:p>
            <a:pPr lvl="3"/>
            <a:r>
              <a:rPr lang="en-US" altLang="zh-CN" dirty="0" smtClean="0"/>
              <a:t>The duration of the DL transmission burst may be changed and indicated to the UE during this transmission burst</a:t>
            </a:r>
          </a:p>
          <a:p>
            <a:pPr lvl="3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118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LAA DL transmission burst(s) configurations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frame structure</dc:title>
  <dc:creator>Xiayuan (XiaYuan, WN)</dc:creator>
  <cp:lastModifiedBy>Huawei</cp:lastModifiedBy>
  <cp:revision>49</cp:revision>
  <dcterms:created xsi:type="dcterms:W3CDTF">2015-05-24T15:14:29Z</dcterms:created>
  <dcterms:modified xsi:type="dcterms:W3CDTF">2015-05-27T00:48:10Z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(3)XWb5F8Qy0x7iGwOVaKbQ9v7+kVBrtUu/vMMS3K1P0vJEK4HP/cp+t/ocLEi5mqLNpHyOJTnp
TTpdlhKfKGO0m9d2It83ICm9y43uBlEMg95Pc0BcNVZPdoManVBuVCQMtfS6sWYtWKNthGJe
fMLYfLpa2v8YeE5NSN7A9CaiYB01qCwwowvw1lzCvtFNWjnpdEIkpKPnOZnFBUZAvL7glvC4
cGwhVPjnxDLNpM5wFI</vt:lpwstr>
  </property>
  <property fmtid="{D5CDD505-2E9C-101B-9397-08002B2CF9AE}" pid="3" name="_new_ms_pID_725431">
    <vt:lpwstr>3R2kEMULrw+Xhb33aYZw8isM0I8/3rzGZyqB5WGmKbhHQp7ZSP1KTj
/ZFVplMa5yypG7b892TLLCsDXf9qQGXkZc3EOY/0b99jzTJTdflwBdDPYRTkuOroNMMgbVJe
iGKdGi2eAXNACLq6VNXt5OT4IlSmHNWPmxOWP43g5PrWX3Kpcy6HXLhLaLIe4Atx1FKMkZqx
IY+8LeTfB2/DNtjpkoMywznPTkPCZjuSHxiG</vt:lpwstr>
  </property>
  <property fmtid="{D5CDD505-2E9C-101B-9397-08002B2CF9AE}" pid="4" name="_new_ms_pID_725432">
    <vt:lpwstr>WdqH1t9dUkWYy6pZJk9bbW46cGUCQw6m1a9b
XdDCE2bjlPyFS2PE1CKJzQ3cWE5xwdDjldIhWRvSqnTWgY4NuGS640hS/PYCsxbsUTLKv4lI
mSfvWvJ4TihnBNKfxS9MbTXKN4eYG+T5UM4IrpzCvGZCAkJMmmHmOFRIa8Spdqa8</vt:lpwstr>
  </property>
  <property fmtid="{D5CDD505-2E9C-101B-9397-08002B2CF9AE}" pid="5" name="_NewReviewCycle">
    <vt:lpwstr/>
  </property>
  <property fmtid="{D5CDD505-2E9C-101B-9397-08002B2CF9AE}" pid="6" name="_AdHocReviewCycleID">
    <vt:i4>-366080309</vt:i4>
  </property>
  <property fmtid="{D5CDD505-2E9C-101B-9397-08002B2CF9AE}" pid="7" name="_EmailSubject">
    <vt:lpwstr>WF on LAA transmission burst(s) configurations</vt:lpwstr>
  </property>
  <property fmtid="{D5CDD505-2E9C-101B-9397-08002B2CF9AE}" pid="8" name="_AuthorEmail">
    <vt:lpwstr>syerrama@qti.qualcomm.com</vt:lpwstr>
  </property>
  <property fmtid="{D5CDD505-2E9C-101B-9397-08002B2CF9AE}" pid="9" name="_AuthorEmailDisplayName">
    <vt:lpwstr>Yerramalli, Srinivas</vt:lpwstr>
  </property>
  <property fmtid="{D5CDD505-2E9C-101B-9397-08002B2CF9AE}" pid="10" name="sflag">
    <vt:lpwstr>1432685468</vt:lpwstr>
  </property>
</Properties>
</file>