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441" autoAdjust="0"/>
    <p:restoredTop sz="94660"/>
  </p:normalViewPr>
  <p:slideViewPr>
    <p:cSldViewPr>
      <p:cViewPr varScale="1">
        <p:scale>
          <a:sx n="64" d="100"/>
          <a:sy n="64" d="100"/>
        </p:scale>
        <p:origin x="66" y="3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5B93C9-AE61-4B83-84C4-65FB7C3B80EA}" type="datetimeFigureOut">
              <a:rPr kumimoji="1" lang="ja-JP" altLang="en-US" smtClean="0"/>
              <a:pPr/>
              <a:t>2014/5/24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B33B5C-0734-4CC5-8899-70778A7CDC5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5B93C9-AE61-4B83-84C4-65FB7C3B80EA}" type="datetimeFigureOut">
              <a:rPr kumimoji="1" lang="ja-JP" altLang="en-US" smtClean="0"/>
              <a:pPr/>
              <a:t>2014/5/24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B33B5C-0734-4CC5-8899-70778A7CDC5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5B93C9-AE61-4B83-84C4-65FB7C3B80EA}" type="datetimeFigureOut">
              <a:rPr kumimoji="1" lang="ja-JP" altLang="en-US" smtClean="0"/>
              <a:pPr/>
              <a:t>2014/5/24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B33B5C-0734-4CC5-8899-70778A7CDC5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5B93C9-AE61-4B83-84C4-65FB7C3B80EA}" type="datetimeFigureOut">
              <a:rPr kumimoji="1" lang="ja-JP" altLang="en-US" smtClean="0"/>
              <a:pPr/>
              <a:t>2014/5/24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B33B5C-0734-4CC5-8899-70778A7CDC5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5B93C9-AE61-4B83-84C4-65FB7C3B80EA}" type="datetimeFigureOut">
              <a:rPr kumimoji="1" lang="ja-JP" altLang="en-US" smtClean="0"/>
              <a:pPr/>
              <a:t>2014/5/24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B33B5C-0734-4CC5-8899-70778A7CDC5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5B93C9-AE61-4B83-84C4-65FB7C3B80EA}" type="datetimeFigureOut">
              <a:rPr kumimoji="1" lang="ja-JP" altLang="en-US" smtClean="0"/>
              <a:pPr/>
              <a:t>2014/5/24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B33B5C-0734-4CC5-8899-70778A7CDC5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5B93C9-AE61-4B83-84C4-65FB7C3B80EA}" type="datetimeFigureOut">
              <a:rPr kumimoji="1" lang="ja-JP" altLang="en-US" smtClean="0"/>
              <a:pPr/>
              <a:t>2014/5/24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B33B5C-0734-4CC5-8899-70778A7CDC5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5B93C9-AE61-4B83-84C4-65FB7C3B80EA}" type="datetimeFigureOut">
              <a:rPr kumimoji="1" lang="ja-JP" altLang="en-US" smtClean="0"/>
              <a:pPr/>
              <a:t>2014/5/24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B33B5C-0734-4CC5-8899-70778A7CDC5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5B93C9-AE61-4B83-84C4-65FB7C3B80EA}" type="datetimeFigureOut">
              <a:rPr kumimoji="1" lang="ja-JP" altLang="en-US" smtClean="0"/>
              <a:pPr/>
              <a:t>2014/5/24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B33B5C-0734-4CC5-8899-70778A7CDC5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5B93C9-AE61-4B83-84C4-65FB7C3B80EA}" type="datetimeFigureOut">
              <a:rPr kumimoji="1" lang="ja-JP" altLang="en-US" smtClean="0"/>
              <a:pPr/>
              <a:t>2014/5/24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B33B5C-0734-4CC5-8899-70778A7CDC5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5B93C9-AE61-4B83-84C4-65FB7C3B80EA}" type="datetimeFigureOut">
              <a:rPr kumimoji="1" lang="ja-JP" altLang="en-US" smtClean="0"/>
              <a:pPr/>
              <a:t>2014/5/24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B33B5C-0734-4CC5-8899-70778A7CDC5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5B93C9-AE61-4B83-84C4-65FB7C3B80EA}" type="datetimeFigureOut">
              <a:rPr kumimoji="1" lang="ja-JP" altLang="en-US" smtClean="0"/>
              <a:pPr/>
              <a:t>2014/5/24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B33B5C-0734-4CC5-8899-70778A7CDC5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47664" y="2130425"/>
            <a:ext cx="6406480" cy="1470025"/>
          </a:xfrm>
        </p:spPr>
        <p:txBody>
          <a:bodyPr/>
          <a:lstStyle/>
          <a:p>
            <a:r>
              <a:rPr lang="en-US" altLang="ja-JP" dirty="0" smtClean="0"/>
              <a:t>WF on PHR </a:t>
            </a:r>
            <a:r>
              <a:rPr lang="en-US" altLang="ja-JP" dirty="0" err="1" smtClean="0"/>
              <a:t>triggerer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Broadcom, </a:t>
            </a:r>
            <a:r>
              <a:rPr lang="en-US" altLang="ja-JP" dirty="0" smtClean="0"/>
              <a:t>InterDigital</a:t>
            </a:r>
            <a:endParaRPr lang="ja-JP" alt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 smtClean="0">
                <a:latin typeface="Calibri" pitchFamily="34" charset="0"/>
              </a:rPr>
              <a:t>R1-142732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4577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>
                <a:latin typeface="Calibri" pitchFamily="34" charset="0"/>
              </a:rPr>
              <a:t>3GPP TSG RAN WG1 #77</a:t>
            </a:r>
          </a:p>
          <a:p>
            <a:pPr eaLnBrk="1" hangingPunct="1"/>
            <a:r>
              <a:rPr lang="en-US" altLang="ja-JP" sz="2400" dirty="0">
                <a:latin typeface="Calibri" pitchFamily="34" charset="0"/>
              </a:rPr>
              <a:t>Seoul, Korea, 19</a:t>
            </a:r>
            <a:r>
              <a:rPr lang="en-US" altLang="ja-JP" sz="2400" baseline="30000" dirty="0">
                <a:latin typeface="Calibri" pitchFamily="34" charset="0"/>
              </a:rPr>
              <a:t>th</a:t>
            </a:r>
            <a:r>
              <a:rPr lang="en-US" altLang="ja-JP" sz="2400" dirty="0">
                <a:latin typeface="Calibri" pitchFamily="34" charset="0"/>
              </a:rPr>
              <a:t> – 23</a:t>
            </a:r>
            <a:r>
              <a:rPr lang="en-US" altLang="ja-JP" sz="2400" baseline="30000" dirty="0">
                <a:latin typeface="Calibri" pitchFamily="34" charset="0"/>
              </a:rPr>
              <a:t>rd</a:t>
            </a:r>
            <a:r>
              <a:rPr lang="en-US" altLang="ja-JP" sz="2400" dirty="0">
                <a:latin typeface="Calibri" pitchFamily="34" charset="0"/>
              </a:rPr>
              <a:t> May 2014</a:t>
            </a:r>
          </a:p>
          <a:p>
            <a:pPr eaLnBrk="1" hangingPunct="1"/>
            <a:r>
              <a:rPr lang="en-US" altLang="ja-JP" sz="2400" dirty="0">
                <a:latin typeface="Calibri" pitchFamily="34" charset="0"/>
              </a:rPr>
              <a:t>Agenda item </a:t>
            </a:r>
            <a:r>
              <a:rPr lang="en-US" altLang="ja-JP" sz="2400" dirty="0" smtClean="0">
                <a:latin typeface="Calibri" pitchFamily="34" charset="0"/>
              </a:rPr>
              <a:t>6.2.4</a:t>
            </a:r>
            <a:endParaRPr lang="ja-JP" altLang="en-US" sz="2400" dirty="0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67544" y="1207293"/>
            <a:ext cx="8229600" cy="4525963"/>
          </a:xfrm>
        </p:spPr>
        <p:txBody>
          <a:bodyPr>
            <a:noAutofit/>
          </a:bodyPr>
          <a:lstStyle/>
          <a:p>
            <a:r>
              <a:rPr lang="en-US" altLang="ja-JP" sz="2000" dirty="0" smtClean="0"/>
              <a:t>RAN2 </a:t>
            </a:r>
            <a:r>
              <a:rPr lang="en-US" altLang="ja-JP" sz="2000" dirty="0"/>
              <a:t>agreement made in last </a:t>
            </a:r>
            <a:r>
              <a:rPr lang="en-US" altLang="ja-JP" sz="2000" dirty="0" smtClean="0"/>
              <a:t>meeting:</a:t>
            </a:r>
            <a:endParaRPr lang="en-US" altLang="ja-JP" sz="2000" dirty="0"/>
          </a:p>
          <a:p>
            <a:pPr lvl="1"/>
            <a:r>
              <a:rPr lang="en-US" altLang="ja-JP" sz="1600" dirty="0" err="1" smtClean="0"/>
              <a:t>Pathloss</a:t>
            </a:r>
            <a:r>
              <a:rPr lang="en-US" altLang="ja-JP" sz="1600" dirty="0" smtClean="0"/>
              <a:t> </a:t>
            </a:r>
            <a:r>
              <a:rPr lang="en-US" altLang="ja-JP" sz="1600" dirty="0"/>
              <a:t>change, P-MPR change, and </a:t>
            </a:r>
            <a:r>
              <a:rPr lang="en-US" altLang="ja-JP" sz="1600" dirty="0" err="1"/>
              <a:t>SCell</a:t>
            </a:r>
            <a:r>
              <a:rPr lang="en-US" altLang="ja-JP" sz="1600" dirty="0"/>
              <a:t> activation triggers PHR for both MAC entities.</a:t>
            </a:r>
          </a:p>
          <a:p>
            <a:pPr lvl="1"/>
            <a:r>
              <a:rPr lang="en-US" altLang="ja-JP" sz="1600" dirty="0" smtClean="0"/>
              <a:t>Periodic</a:t>
            </a:r>
            <a:r>
              <a:rPr lang="en-US" altLang="ja-JP" sz="1600" dirty="0"/>
              <a:t>, and Reconfiguration triggers PHR to corresponding MAC entity.</a:t>
            </a:r>
          </a:p>
          <a:p>
            <a:pPr lvl="1"/>
            <a:r>
              <a:rPr lang="en-US" altLang="ja-JP" sz="1600" dirty="0"/>
              <a:t>PHR prohibit timer is started when a MAC entity sends PHR</a:t>
            </a:r>
            <a:r>
              <a:rPr lang="en-US" altLang="ja-JP" sz="1600" dirty="0" smtClean="0"/>
              <a:t>.</a:t>
            </a:r>
          </a:p>
          <a:p>
            <a:r>
              <a:rPr lang="en-US" altLang="ja-JP" sz="2000" dirty="0" smtClean="0">
                <a:solidFill>
                  <a:srgbClr val="FF0000"/>
                </a:solidFill>
              </a:rPr>
              <a:t>Additionally </a:t>
            </a:r>
            <a:r>
              <a:rPr lang="en-US" sz="2000" dirty="0">
                <a:solidFill>
                  <a:srgbClr val="FF0000"/>
                </a:solidFill>
              </a:rPr>
              <a:t>36.321, section </a:t>
            </a:r>
            <a:r>
              <a:rPr lang="en-US" sz="2000" dirty="0" smtClean="0">
                <a:solidFill>
                  <a:srgbClr val="FF0000"/>
                </a:solidFill>
              </a:rPr>
              <a:t>5.4.6</a:t>
            </a:r>
            <a:r>
              <a:rPr lang="en-US" altLang="ja-JP" sz="2000" dirty="0" smtClean="0">
                <a:solidFill>
                  <a:srgbClr val="FF0000"/>
                </a:solidFill>
              </a:rPr>
              <a:t> says:</a:t>
            </a:r>
          </a:p>
          <a:p>
            <a:pPr lvl="1"/>
            <a:r>
              <a:rPr lang="en-GB" sz="1800" dirty="0">
                <a:solidFill>
                  <a:srgbClr val="FF0000"/>
                </a:solidFill>
              </a:rPr>
              <a:t>NOTE:   The UE should avoid triggering a PHR when the required power </a:t>
            </a:r>
            <a:r>
              <a:rPr lang="en-GB" sz="1800" dirty="0" err="1">
                <a:solidFill>
                  <a:srgbClr val="FF0000"/>
                </a:solidFill>
              </a:rPr>
              <a:t>backoff</a:t>
            </a:r>
            <a:r>
              <a:rPr lang="en-GB" sz="1800" dirty="0">
                <a:solidFill>
                  <a:srgbClr val="FF0000"/>
                </a:solidFill>
              </a:rPr>
              <a:t> due to power management decreases only temporarily (e.g. for up to a few tens of milliseconds) and it should avoid reflecting such temporary decrease in the values of </a:t>
            </a:r>
            <a:r>
              <a:rPr lang="en-GB" sz="1800" dirty="0" err="1">
                <a:solidFill>
                  <a:srgbClr val="FF0000"/>
                </a:solidFill>
              </a:rPr>
              <a:t>P</a:t>
            </a:r>
            <a:r>
              <a:rPr lang="en-GB" sz="1800" baseline="-25000" dirty="0" err="1">
                <a:solidFill>
                  <a:srgbClr val="FF0000"/>
                </a:solidFill>
              </a:rPr>
              <a:t>CMAX,c</a:t>
            </a:r>
            <a:r>
              <a:rPr lang="en-GB" sz="1800" dirty="0">
                <a:solidFill>
                  <a:srgbClr val="FF0000"/>
                </a:solidFill>
              </a:rPr>
              <a:t>/PH when a PHR is triggered by other triggering conditions.</a:t>
            </a:r>
            <a:endParaRPr lang="en-US" altLang="ja-JP" sz="1800" dirty="0">
              <a:solidFill>
                <a:srgbClr val="FF0000"/>
              </a:solidFill>
            </a:endParaRPr>
          </a:p>
          <a:p>
            <a:r>
              <a:rPr lang="en-US" altLang="ja-JP" sz="2000" dirty="0" smtClean="0"/>
              <a:t>Thus</a:t>
            </a:r>
            <a:r>
              <a:rPr lang="en-US" altLang="ja-JP" sz="2000" dirty="0"/>
              <a:t>, PHR of both SG are NOT transmitted </a:t>
            </a:r>
            <a:r>
              <a:rPr lang="en-US" altLang="ja-JP" sz="2000" dirty="0" smtClean="0"/>
              <a:t>periodically </a:t>
            </a:r>
            <a:r>
              <a:rPr lang="en-US" altLang="ja-JP" sz="2000" dirty="0" smtClean="0">
                <a:solidFill>
                  <a:srgbClr val="FF0000"/>
                </a:solidFill>
              </a:rPr>
              <a:t>nor often</a:t>
            </a:r>
          </a:p>
          <a:p>
            <a:r>
              <a:rPr lang="en-US" altLang="ja-JP" sz="2000" dirty="0"/>
              <a:t>None of these trigger when UE </a:t>
            </a:r>
            <a:r>
              <a:rPr lang="en-US" altLang="ja-JP" sz="2000" dirty="0">
                <a:solidFill>
                  <a:srgbClr val="FF0000"/>
                </a:solidFill>
              </a:rPr>
              <a:t>becomes</a:t>
            </a:r>
            <a:r>
              <a:rPr lang="en-US" altLang="ja-JP" sz="2000" dirty="0"/>
              <a:t> power limited </a:t>
            </a:r>
            <a:r>
              <a:rPr lang="en-US" altLang="ja-JP" sz="2000" dirty="0">
                <a:solidFill>
                  <a:srgbClr val="FF0000"/>
                </a:solidFill>
              </a:rPr>
              <a:t>as a result of the other </a:t>
            </a:r>
            <a:r>
              <a:rPr lang="en-US" altLang="ja-JP" sz="2000" dirty="0" err="1">
                <a:solidFill>
                  <a:srgbClr val="FF0000"/>
                </a:solidFill>
              </a:rPr>
              <a:t>eNB</a:t>
            </a:r>
            <a:r>
              <a:rPr lang="en-US" altLang="ja-JP" sz="2000" dirty="0">
                <a:solidFill>
                  <a:srgbClr val="FF0000"/>
                </a:solidFill>
              </a:rPr>
              <a:t> increasing its grant</a:t>
            </a:r>
          </a:p>
          <a:p>
            <a:endParaRPr kumimoji="1" lang="ja-JP" altLang="en-US" sz="17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09120"/>
          </a:xfrm>
        </p:spPr>
        <p:txBody>
          <a:bodyPr>
            <a:normAutofit/>
          </a:bodyPr>
          <a:lstStyle/>
          <a:p>
            <a:r>
              <a:rPr lang="en-US" altLang="ja-JP" sz="2800" dirty="0" smtClean="0"/>
              <a:t>PHR should be triggered when UE becomes power-limited due to independent scheduling decisions between </a:t>
            </a:r>
            <a:r>
              <a:rPr lang="en-US" altLang="ja-JP" sz="2800" dirty="0" err="1" smtClean="0"/>
              <a:t>MeNB</a:t>
            </a:r>
            <a:r>
              <a:rPr lang="en-US" altLang="ja-JP" sz="2800" dirty="0" smtClean="0"/>
              <a:t> and </a:t>
            </a:r>
            <a:r>
              <a:rPr lang="en-US" altLang="ja-JP" sz="2800" dirty="0" err="1" smtClean="0"/>
              <a:t>SeNB</a:t>
            </a:r>
            <a:endParaRPr lang="en-US" altLang="ja-JP" sz="2800" dirty="0" smtClean="0"/>
          </a:p>
          <a:p>
            <a:pPr lvl="1"/>
            <a:r>
              <a:rPr lang="en-US" altLang="ja-JP" sz="2400" dirty="0" smtClean="0"/>
              <a:t>RAN1 to define the exact condition</a:t>
            </a:r>
          </a:p>
          <a:p>
            <a:pPr lvl="1"/>
            <a:r>
              <a:rPr lang="en-US" altLang="ja-JP" sz="2400"/>
              <a:t>S</a:t>
            </a:r>
            <a:r>
              <a:rPr lang="en-US" altLang="ja-JP" sz="2400" smtClean="0"/>
              <a:t>end </a:t>
            </a:r>
            <a:r>
              <a:rPr lang="en-US" altLang="ja-JP" sz="2400" dirty="0" smtClean="0"/>
              <a:t>LS to RAN2 after condition is defined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729</TotalTime>
  <Words>114</Words>
  <Application>Microsoft Office PowerPoint</Application>
  <PresentationFormat>On-screen Show (4:3)</PresentationFormat>
  <Paragraphs>19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ＭＳ Ｐゴシック</vt:lpstr>
      <vt:lpstr>Arial</vt:lpstr>
      <vt:lpstr>Calibri</vt:lpstr>
      <vt:lpstr>Office テーマ</vt:lpstr>
      <vt:lpstr>WF on PHR triggerer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CSI enhancement for NAICS</dc:title>
  <dc:creator>sano</dc:creator>
  <cp:lastModifiedBy>PM: MCC</cp:lastModifiedBy>
  <cp:revision>35</cp:revision>
  <dcterms:created xsi:type="dcterms:W3CDTF">2014-05-18T23:21:51Z</dcterms:created>
  <dcterms:modified xsi:type="dcterms:W3CDTF">2014-05-24T04:00:03Z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-1170939194</vt:i4>
  </property>
  <property fmtid="{D5CDD505-2E9C-101B-9397-08002B2CF9AE}" pid="3" name="_NewReviewCycle">
    <vt:lpwstr/>
  </property>
  <property fmtid="{D5CDD505-2E9C-101B-9397-08002B2CF9AE}" pid="4" name="_EmailSubject">
    <vt:lpwstr>Our proposal on NAICS</vt:lpwstr>
  </property>
  <property fmtid="{D5CDD505-2E9C-101B-9397-08002B2CF9AE}" pid="5" name="_AuthorEmail">
    <vt:lpwstr>hxu@qti.qualcomm.com</vt:lpwstr>
  </property>
  <property fmtid="{D5CDD505-2E9C-101B-9397-08002B2CF9AE}" pid="6" name="_AuthorEmailDisplayName">
    <vt:lpwstr>Xu, Hao</vt:lpwstr>
  </property>
</Properties>
</file>