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41" autoAdjust="0"/>
    <p:restoredTop sz="94660"/>
  </p:normalViewPr>
  <p:slideViewPr>
    <p:cSldViewPr>
      <p:cViewPr>
        <p:scale>
          <a:sx n="70" d="100"/>
          <a:sy n="70" d="100"/>
        </p:scale>
        <p:origin x="-130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B93C9-AE61-4B83-84C4-65FB7C3B80EA}" type="datetimeFigureOut">
              <a:rPr kumimoji="1" lang="ja-JP" altLang="en-US" smtClean="0"/>
              <a:pPr/>
              <a:t>2014/5/21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33B5C-0734-4CC5-8899-70778A7CDC5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B93C9-AE61-4B83-84C4-65FB7C3B80EA}" type="datetimeFigureOut">
              <a:rPr kumimoji="1" lang="ja-JP" altLang="en-US" smtClean="0"/>
              <a:pPr/>
              <a:t>2014/5/21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33B5C-0734-4CC5-8899-70778A7CDC5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B93C9-AE61-4B83-84C4-65FB7C3B80EA}" type="datetimeFigureOut">
              <a:rPr kumimoji="1" lang="ja-JP" altLang="en-US" smtClean="0"/>
              <a:pPr/>
              <a:t>2014/5/21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33B5C-0734-4CC5-8899-70778A7CDC5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B93C9-AE61-4B83-84C4-65FB7C3B80EA}" type="datetimeFigureOut">
              <a:rPr kumimoji="1" lang="ja-JP" altLang="en-US" smtClean="0"/>
              <a:pPr/>
              <a:t>2014/5/21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33B5C-0734-4CC5-8899-70778A7CDC5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B93C9-AE61-4B83-84C4-65FB7C3B80EA}" type="datetimeFigureOut">
              <a:rPr kumimoji="1" lang="ja-JP" altLang="en-US" smtClean="0"/>
              <a:pPr/>
              <a:t>2014/5/21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33B5C-0734-4CC5-8899-70778A7CDC5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B93C9-AE61-4B83-84C4-65FB7C3B80EA}" type="datetimeFigureOut">
              <a:rPr kumimoji="1" lang="ja-JP" altLang="en-US" smtClean="0"/>
              <a:pPr/>
              <a:t>2014/5/21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33B5C-0734-4CC5-8899-70778A7CDC5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B93C9-AE61-4B83-84C4-65FB7C3B80EA}" type="datetimeFigureOut">
              <a:rPr kumimoji="1" lang="ja-JP" altLang="en-US" smtClean="0"/>
              <a:pPr/>
              <a:t>2014/5/21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33B5C-0734-4CC5-8899-70778A7CDC5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B93C9-AE61-4B83-84C4-65FB7C3B80EA}" type="datetimeFigureOut">
              <a:rPr kumimoji="1" lang="ja-JP" altLang="en-US" smtClean="0"/>
              <a:pPr/>
              <a:t>2014/5/21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33B5C-0734-4CC5-8899-70778A7CDC5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B93C9-AE61-4B83-84C4-65FB7C3B80EA}" type="datetimeFigureOut">
              <a:rPr kumimoji="1" lang="ja-JP" altLang="en-US" smtClean="0"/>
              <a:pPr/>
              <a:t>2014/5/21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33B5C-0734-4CC5-8899-70778A7CDC5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B93C9-AE61-4B83-84C4-65FB7C3B80EA}" type="datetimeFigureOut">
              <a:rPr kumimoji="1" lang="ja-JP" altLang="en-US" smtClean="0"/>
              <a:pPr/>
              <a:t>2014/5/21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33B5C-0734-4CC5-8899-70778A7CDC5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B93C9-AE61-4B83-84C4-65FB7C3B80EA}" type="datetimeFigureOut">
              <a:rPr kumimoji="1" lang="ja-JP" altLang="en-US" smtClean="0"/>
              <a:pPr/>
              <a:t>2014/5/21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33B5C-0734-4CC5-8899-70778A7CDC5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5B93C9-AE61-4B83-84C4-65FB7C3B80EA}" type="datetimeFigureOut">
              <a:rPr kumimoji="1" lang="ja-JP" altLang="en-US" smtClean="0"/>
              <a:pPr/>
              <a:t>2014/5/21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B33B5C-0734-4CC5-8899-70778A7CDC5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47664" y="2130425"/>
            <a:ext cx="6406480" cy="1470025"/>
          </a:xfrm>
        </p:spPr>
        <p:txBody>
          <a:bodyPr/>
          <a:lstStyle/>
          <a:p>
            <a:r>
              <a:rPr lang="en-US" altLang="ja-JP" dirty="0" smtClean="0"/>
              <a:t>WF on CSI enhancement for NAICS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NTT DOCOMO, </a:t>
            </a:r>
            <a:r>
              <a:rPr lang="en-US" altLang="ja-JP" dirty="0" smtClean="0"/>
              <a:t>ALU, ASB, Huawei, </a:t>
            </a:r>
            <a:r>
              <a:rPr lang="en-US" altLang="ja-JP" dirty="0" err="1" smtClean="0"/>
              <a:t>HiSi</a:t>
            </a:r>
            <a:r>
              <a:rPr lang="en-US" altLang="ja-JP" dirty="0" smtClean="0"/>
              <a:t>, </a:t>
            </a:r>
            <a:r>
              <a:rPr lang="en-US" altLang="ja-JP" dirty="0" smtClean="0"/>
              <a:t>LG, </a:t>
            </a:r>
            <a:r>
              <a:rPr lang="en-US" altLang="ja-JP" dirty="0" err="1" smtClean="0"/>
              <a:t>MediaTek</a:t>
            </a:r>
            <a:r>
              <a:rPr lang="en-US" altLang="ja-JP" dirty="0" smtClean="0"/>
              <a:t>, </a:t>
            </a:r>
            <a:r>
              <a:rPr lang="en-US" altLang="ja-JP" dirty="0"/>
              <a:t>Qualcomm, </a:t>
            </a:r>
            <a:r>
              <a:rPr lang="en-US" altLang="ja-JP" dirty="0" smtClean="0"/>
              <a:t>Samsung, Verizon, </a:t>
            </a:r>
            <a:r>
              <a:rPr lang="en-US" altLang="ja-JP" dirty="0" smtClean="0"/>
              <a:t>CMCC</a:t>
            </a:r>
            <a:endParaRPr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R1-142682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4577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#77</a:t>
            </a: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Seoul, Korea, 19</a:t>
            </a:r>
            <a:r>
              <a:rPr lang="en-US" altLang="ja-JP" sz="2400" baseline="30000" dirty="0">
                <a:latin typeface="Calibri" pitchFamily="34" charset="0"/>
              </a:rPr>
              <a:t>th</a:t>
            </a:r>
            <a:r>
              <a:rPr lang="en-US" altLang="ja-JP" sz="2400" dirty="0">
                <a:latin typeface="Calibri" pitchFamily="34" charset="0"/>
              </a:rPr>
              <a:t> – 23</a:t>
            </a:r>
            <a:r>
              <a:rPr lang="en-US" altLang="ja-JP" sz="2400" baseline="30000" dirty="0">
                <a:latin typeface="Calibri" pitchFamily="34" charset="0"/>
              </a:rPr>
              <a:t>rd</a:t>
            </a:r>
            <a:r>
              <a:rPr lang="en-US" altLang="ja-JP" sz="2400" dirty="0">
                <a:latin typeface="Calibri" pitchFamily="34" charset="0"/>
              </a:rPr>
              <a:t> May 2014</a:t>
            </a: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US" altLang="ja-JP" sz="2400" dirty="0" smtClean="0">
                <a:latin typeface="Calibri" pitchFamily="34" charset="0"/>
              </a:rPr>
              <a:t>6.2.6.2</a:t>
            </a:r>
            <a:endParaRPr lang="ja-JP" altLang="en-US" sz="2400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67544" y="1207293"/>
            <a:ext cx="8229600" cy="4525963"/>
          </a:xfrm>
        </p:spPr>
        <p:txBody>
          <a:bodyPr>
            <a:noAutofit/>
          </a:bodyPr>
          <a:lstStyle/>
          <a:p>
            <a:r>
              <a:rPr lang="en-US" altLang="ja-JP" sz="1700" dirty="0"/>
              <a:t>At the last RAN1 meeting, CSI enhancement for Rel.12 NAICS was discussed and the following was observed</a:t>
            </a:r>
            <a:r>
              <a:rPr lang="en-US" altLang="ja-JP" sz="1700" dirty="0" smtClean="0"/>
              <a:t>.</a:t>
            </a:r>
          </a:p>
          <a:p>
            <a:pPr lvl="1"/>
            <a:r>
              <a:rPr lang="en-US" altLang="ja-JP" sz="1700" i="1" dirty="0"/>
              <a:t>CSI enhancements for Rel-12 NAICS receiver should be further studied until RAN1 #77 meeting, focusing on the following options </a:t>
            </a:r>
            <a:endParaRPr lang="ja-JP" altLang="ja-JP" sz="1700" dirty="0"/>
          </a:p>
          <a:p>
            <a:pPr lvl="2"/>
            <a:r>
              <a:rPr lang="en-US" altLang="ja-JP" sz="1700" i="1" dirty="0"/>
              <a:t>Option 1: A single CSI feedback for NAICS</a:t>
            </a:r>
            <a:endParaRPr lang="ja-JP" altLang="ja-JP" sz="1700" dirty="0"/>
          </a:p>
          <a:p>
            <a:pPr lvl="3"/>
            <a:r>
              <a:rPr lang="en-US" altLang="ja-JP" sz="1700" i="1" dirty="0"/>
              <a:t>Option 1-1: CSI is derived after canceling/suppressing interference</a:t>
            </a:r>
            <a:endParaRPr lang="ja-JP" altLang="ja-JP" sz="1700" dirty="0"/>
          </a:p>
          <a:p>
            <a:pPr lvl="4"/>
            <a:r>
              <a:rPr lang="en-US" altLang="ja-JP" sz="1700" i="1" dirty="0"/>
              <a:t>Cancelation/suppression is assumed to use Rel-12 NAICS functionality, including interference channel estimation</a:t>
            </a:r>
            <a:endParaRPr lang="ja-JP" altLang="ja-JP" sz="1700" dirty="0"/>
          </a:p>
          <a:p>
            <a:pPr lvl="4"/>
            <a:r>
              <a:rPr lang="en-US" altLang="ja-JP" sz="1700" i="1" dirty="0"/>
              <a:t>CSI calculation can be derived based on CRS, IMR, CSI-RS, and PDSCH</a:t>
            </a:r>
            <a:endParaRPr lang="ja-JP" altLang="ja-JP" sz="1700" dirty="0"/>
          </a:p>
          <a:p>
            <a:pPr lvl="3"/>
            <a:r>
              <a:rPr lang="en-US" altLang="ja-JP" sz="1700" i="1" dirty="0"/>
              <a:t>Option 1-2: CSI is derived after canceling/suppressing interference</a:t>
            </a:r>
            <a:endParaRPr lang="ja-JP" altLang="ja-JP" sz="1700" dirty="0"/>
          </a:p>
          <a:p>
            <a:pPr lvl="4"/>
            <a:r>
              <a:rPr lang="en-US" altLang="ja-JP" sz="1700" i="1" dirty="0"/>
              <a:t>Cancelation/suppression is assumed to use Rel-12 NAICS functionality, including interference channel estimation and blind detection</a:t>
            </a:r>
            <a:endParaRPr lang="ja-JP" altLang="ja-JP" sz="1700" dirty="0"/>
          </a:p>
          <a:p>
            <a:pPr lvl="4"/>
            <a:r>
              <a:rPr lang="en-US" altLang="ja-JP" sz="1700" i="1" dirty="0"/>
              <a:t>CSI calculation can be derived based on CRS, IMR, CSI-RS, and PDSCH</a:t>
            </a:r>
            <a:endParaRPr lang="ja-JP" altLang="ja-JP" sz="1700" dirty="0"/>
          </a:p>
          <a:p>
            <a:pPr lvl="3"/>
            <a:r>
              <a:rPr lang="en-US" altLang="ja-JP" sz="1700" i="1" dirty="0"/>
              <a:t>Option 1-3: CSI is derived without considering  Rel-12 NAICS functionality (e.g. CSI after MMSE-IRC)</a:t>
            </a:r>
            <a:endParaRPr lang="ja-JP" altLang="ja-JP" sz="1700" dirty="0"/>
          </a:p>
          <a:p>
            <a:pPr lvl="2"/>
            <a:r>
              <a:rPr lang="en-US" altLang="ja-JP" sz="1700" i="1" dirty="0"/>
              <a:t>Option 2: Multiple CSI feedback for NAICS</a:t>
            </a:r>
            <a:endParaRPr lang="ja-JP" altLang="ja-JP" sz="1700" dirty="0"/>
          </a:p>
          <a:p>
            <a:pPr lvl="3"/>
            <a:r>
              <a:rPr lang="en-US" altLang="ja-JP" sz="1700" i="1" dirty="0"/>
              <a:t>Each CSI is derived based on different interference hypothesis</a:t>
            </a:r>
            <a:endParaRPr lang="ja-JP" altLang="ja-JP" sz="1700" dirty="0"/>
          </a:p>
          <a:p>
            <a:endParaRPr kumimoji="1" lang="ja-JP" altLang="en-US" sz="17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sz="1700" b="1" dirty="0" smtClean="0"/>
              <a:t>Observation:</a:t>
            </a:r>
            <a:r>
              <a:rPr lang="en-US" altLang="ja-JP" sz="1700" dirty="0" smtClean="0"/>
              <a:t> the following CSI </a:t>
            </a:r>
            <a:r>
              <a:rPr lang="en-US" altLang="ja-JP" sz="1700" dirty="0"/>
              <a:t>enhancement for NAICS </a:t>
            </a:r>
            <a:r>
              <a:rPr lang="en-US" altLang="ja-JP" sz="1700" dirty="0" smtClean="0"/>
              <a:t>were </a:t>
            </a:r>
            <a:r>
              <a:rPr lang="en-US" altLang="ja-JP" sz="1700" dirty="0"/>
              <a:t>proposed.</a:t>
            </a:r>
            <a:endParaRPr lang="ja-JP" altLang="ja-JP" sz="1700" dirty="0"/>
          </a:p>
          <a:p>
            <a:pPr lvl="1"/>
            <a:r>
              <a:rPr lang="en-US" altLang="ja-JP" sz="1700" dirty="0"/>
              <a:t>Extending CSI reference resource definition to the resource allocation of the scheduled PDSCH</a:t>
            </a:r>
            <a:endParaRPr lang="ja-JP" altLang="ja-JP" sz="1700" dirty="0"/>
          </a:p>
          <a:p>
            <a:pPr lvl="1"/>
            <a:r>
              <a:rPr lang="en-US" altLang="ja-JP" sz="1700" dirty="0"/>
              <a:t>Additional feedback to assist the network with assessing the benefit of network assistance signaling and making reconfigurations to NAICS UE.</a:t>
            </a:r>
            <a:endParaRPr lang="ja-JP" altLang="ja-JP" sz="1700" dirty="0"/>
          </a:p>
          <a:p>
            <a:pPr lvl="1"/>
            <a:r>
              <a:rPr lang="en-US" altLang="ja-JP" sz="1700" dirty="0"/>
              <a:t>NAICS CQI with a fixed modulation assumption of interference signal</a:t>
            </a:r>
            <a:endParaRPr lang="ja-JP" altLang="ja-JP" sz="1700" dirty="0"/>
          </a:p>
          <a:p>
            <a:pPr lvl="1"/>
            <a:r>
              <a:rPr lang="en-US" altLang="ja-JP" sz="1700" dirty="0" err="1"/>
              <a:t>Aperiodic</a:t>
            </a:r>
            <a:r>
              <a:rPr lang="en-US" altLang="ja-JP" sz="1700" dirty="0"/>
              <a:t> CSI-IMR configuration </a:t>
            </a:r>
            <a:endParaRPr lang="ja-JP" altLang="ja-JP" sz="1700" dirty="0"/>
          </a:p>
          <a:p>
            <a:pPr lvl="1"/>
            <a:r>
              <a:rPr lang="en-US" altLang="ja-JP" sz="1700" dirty="0"/>
              <a:t>Configuration of interference averaging interval for CSI calculation by network side</a:t>
            </a:r>
            <a:endParaRPr lang="ja-JP" altLang="ja-JP" sz="1700" dirty="0"/>
          </a:p>
          <a:p>
            <a:pPr lvl="1"/>
            <a:r>
              <a:rPr lang="en-US" altLang="ja-JP" sz="1700" dirty="0"/>
              <a:t>NAICS CSI calculated based on interference observed over a CSI-IM</a:t>
            </a:r>
            <a:endParaRPr lang="ja-JP" altLang="ja-JP" sz="1700" dirty="0"/>
          </a:p>
          <a:p>
            <a:pPr lvl="1"/>
            <a:r>
              <a:rPr lang="en-US" altLang="ja-JP" sz="1700" dirty="0"/>
              <a:t>Multiple CSI feedback assuming different receiver </a:t>
            </a:r>
            <a:r>
              <a:rPr lang="en-US" altLang="ja-JP" sz="1700" dirty="0" smtClean="0"/>
              <a:t>type</a:t>
            </a:r>
          </a:p>
          <a:p>
            <a:pPr lvl="1"/>
            <a:r>
              <a:rPr lang="en-US" altLang="ja-JP" sz="1700" dirty="0" smtClean="0"/>
              <a:t>Modification of CQI definition </a:t>
            </a:r>
            <a:endParaRPr lang="ja-JP" altLang="ja-JP" sz="1700" dirty="0"/>
          </a:p>
          <a:p>
            <a:r>
              <a:rPr lang="en-US" altLang="ja-JP" sz="1700" dirty="0" smtClean="0"/>
              <a:t>Among the above proposals, consensus </a:t>
            </a:r>
            <a:r>
              <a:rPr lang="en-US" altLang="ja-JP" sz="1700" dirty="0"/>
              <a:t>on </a:t>
            </a:r>
            <a:r>
              <a:rPr lang="en-US" altLang="ja-JP" sz="1700" dirty="0" smtClean="0"/>
              <a:t>the benefits of CSI </a:t>
            </a:r>
            <a:r>
              <a:rPr lang="en-US" altLang="ja-JP" sz="1700" dirty="0"/>
              <a:t>enhancement has not been yet reached</a:t>
            </a:r>
          </a:p>
          <a:p>
            <a:r>
              <a:rPr lang="en-US" altLang="ja-JP" sz="1700" b="1" dirty="0" smtClean="0"/>
              <a:t>Proposal:</a:t>
            </a:r>
            <a:r>
              <a:rPr lang="en-US" altLang="ja-JP" sz="1800" dirty="0"/>
              <a:t> In Rel-12, there is no change to the current CQI definition for NAICS CSI reporting</a:t>
            </a:r>
            <a:r>
              <a:rPr lang="en-US" altLang="ja-JP" sz="1800" dirty="0" smtClean="0"/>
              <a:t>. </a:t>
            </a:r>
            <a:r>
              <a:rPr lang="en-US" altLang="ja-JP" sz="1700" dirty="0" smtClean="0"/>
              <a:t> </a:t>
            </a:r>
            <a:endParaRPr lang="ja-JP" altLang="ja-JP" sz="1700" strike="dblStrike" dirty="0" smtClean="0"/>
          </a:p>
          <a:p>
            <a:pPr lvl="1"/>
            <a:r>
              <a:rPr lang="en-US" altLang="ja-JP" sz="1800" dirty="0" smtClean="0"/>
              <a:t>Note that the </a:t>
            </a:r>
            <a:r>
              <a:rPr lang="en-US" altLang="ja-JP" sz="1800" dirty="0"/>
              <a:t>UE </a:t>
            </a:r>
            <a:r>
              <a:rPr lang="en-US" altLang="ja-JP" sz="1800" dirty="0" smtClean="0"/>
              <a:t>would take </a:t>
            </a:r>
            <a:r>
              <a:rPr lang="en-US" altLang="ja-JP" sz="1800" dirty="0"/>
              <a:t>into account any NAICS gains </a:t>
            </a:r>
            <a:r>
              <a:rPr lang="en-US" altLang="ja-JP" sz="1800" dirty="0" smtClean="0"/>
              <a:t>into </a:t>
            </a:r>
            <a:r>
              <a:rPr lang="en-US" altLang="ja-JP" sz="1800" dirty="0"/>
              <a:t>the CQI </a:t>
            </a:r>
            <a:r>
              <a:rPr lang="en-US" altLang="ja-JP" sz="1800" dirty="0" smtClean="0"/>
              <a:t>derivation</a:t>
            </a:r>
            <a:r>
              <a:rPr lang="en-US" altLang="ja-JP" sz="1800" dirty="0"/>
              <a:t> </a:t>
            </a:r>
            <a:r>
              <a:rPr lang="en-US" altLang="ja-JP" sz="1800" dirty="0" smtClean="0"/>
              <a:t>depending on </a:t>
            </a:r>
            <a:r>
              <a:rPr lang="en-US" altLang="ja-JP" sz="1800" dirty="0"/>
              <a:t>UE </a:t>
            </a:r>
            <a:r>
              <a:rPr lang="en-US" altLang="ja-JP" sz="1800" dirty="0" smtClean="0"/>
              <a:t>implementation and it is up to RAN4 whether a new test case is required.</a:t>
            </a:r>
            <a:endParaRPr lang="ja-JP" altLang="ja-JP" sz="1600" dirty="0"/>
          </a:p>
          <a:p>
            <a:pPr lvl="1"/>
            <a:endParaRPr lang="ja-JP" altLang="ja-JP" sz="17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</TotalTime>
  <Words>369</Words>
  <Application>Microsoft Office PowerPoint</Application>
  <PresentationFormat>画面に合わせる (4:3)</PresentationFormat>
  <Paragraphs>32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CSI enhancement for NAICS</dc:title>
  <dc:creator>sano</dc:creator>
  <cp:lastModifiedBy>DOCOMO</cp:lastModifiedBy>
  <cp:revision>22</cp:revision>
  <dcterms:created xsi:type="dcterms:W3CDTF">2014-05-18T23:21:51Z</dcterms:created>
  <dcterms:modified xsi:type="dcterms:W3CDTF">2014-05-21T02:25:23Z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-1170939194</vt:i4>
  </property>
  <property fmtid="{D5CDD505-2E9C-101B-9397-08002B2CF9AE}" pid="3" name="_NewReviewCycle">
    <vt:lpwstr/>
  </property>
  <property fmtid="{D5CDD505-2E9C-101B-9397-08002B2CF9AE}" pid="4" name="_EmailSubject">
    <vt:lpwstr>Our proposal on NAICS</vt:lpwstr>
  </property>
  <property fmtid="{D5CDD505-2E9C-101B-9397-08002B2CF9AE}" pid="5" name="_AuthorEmail">
    <vt:lpwstr>hxu@qti.qualcomm.com</vt:lpwstr>
  </property>
  <property fmtid="{D5CDD505-2E9C-101B-9397-08002B2CF9AE}" pid="6" name="_AuthorEmailDisplayName">
    <vt:lpwstr>Xu, Hao</vt:lpwstr>
  </property>
</Properties>
</file>