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CD60E-EA8E-41C6-B3CC-9E4C1B2C9712}" type="datetimeFigureOut">
              <a:rPr lang="en-US" altLang="ko-KR"/>
              <a:pPr>
                <a:defRPr/>
              </a:pPr>
              <a:t>5/20/2014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6227D-C02E-4BFD-ABAD-F9455B3B859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ED952-693C-4E0A-9D0A-22A5AAAEA62D}" type="datetimeFigureOut">
              <a:rPr lang="en-US" altLang="ko-KR"/>
              <a:pPr>
                <a:defRPr/>
              </a:pPr>
              <a:t>5/20/2014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05052-3903-475F-BE76-38A9517899E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73838-0E90-4DDC-BD1F-B9086BB4F155}" type="datetimeFigureOut">
              <a:rPr lang="en-US" altLang="ko-KR"/>
              <a:pPr>
                <a:defRPr/>
              </a:pPr>
              <a:t>5/20/2014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7E46F-5566-482E-9A28-6F01BB06AA6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70B3D-1D46-4712-969E-C826636BCF25}" type="datetimeFigureOut">
              <a:rPr lang="en-US" altLang="ko-KR"/>
              <a:pPr>
                <a:defRPr/>
              </a:pPr>
              <a:t>5/20/2014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72873-333B-4ED6-95EB-86C472A7176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54D42-C47A-4C8D-86D0-CAA50DAD91C1}" type="datetimeFigureOut">
              <a:rPr lang="en-US" altLang="ko-KR"/>
              <a:pPr>
                <a:defRPr/>
              </a:pPr>
              <a:t>5/20/2014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198E5-7A15-43EB-A61C-157C4FAEB93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08E09-0E7D-4F1C-BB8D-362103100240}" type="datetimeFigureOut">
              <a:rPr lang="en-US" altLang="ko-KR"/>
              <a:pPr>
                <a:defRPr/>
              </a:pPr>
              <a:t>5/20/2014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5D6A7-DA85-472A-8C69-14B113652F1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E8664-9861-4BF6-B561-2EACB4689F8A}" type="datetimeFigureOut">
              <a:rPr lang="en-US" altLang="ko-KR"/>
              <a:pPr>
                <a:defRPr/>
              </a:pPr>
              <a:t>5/20/2014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01F3D-0102-435B-B17C-95C1DD8CD65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572E4-7239-417B-8446-740D7E82C737}" type="datetimeFigureOut">
              <a:rPr lang="en-US" altLang="ko-KR"/>
              <a:pPr>
                <a:defRPr/>
              </a:pPr>
              <a:t>5/20/2014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3C15B-C0B9-46CD-9A86-DCCDE46660C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27425-3258-4604-8AF1-B1873B8DE8A4}" type="datetimeFigureOut">
              <a:rPr lang="en-US" altLang="ko-KR"/>
              <a:pPr>
                <a:defRPr/>
              </a:pPr>
              <a:t>5/20/2014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432EE-35C5-47D2-B3DF-EFDDB729F1D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234F5-104A-4BF5-BC9D-7948683E5FC0}" type="datetimeFigureOut">
              <a:rPr lang="en-US" altLang="ko-KR"/>
              <a:pPr>
                <a:defRPr/>
              </a:pPr>
              <a:t>5/20/2014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07784-1D8C-4CC0-BAD4-C5A5E87FCD3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EC193-B2CF-4DF8-A845-81807654F446}" type="datetimeFigureOut">
              <a:rPr lang="en-US" altLang="ko-KR"/>
              <a:pPr>
                <a:defRPr/>
              </a:pPr>
              <a:t>5/20/2014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05F26-5AFC-49B7-8584-391E72ED40B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굴림" charset="-127"/>
              </a:defRPr>
            </a:lvl1pPr>
          </a:lstStyle>
          <a:p>
            <a:pPr>
              <a:defRPr/>
            </a:pPr>
            <a:fld id="{5531523E-A323-4540-9C84-E404B5443DC9}" type="datetimeFigureOut">
              <a:rPr lang="en-US" altLang="ko-KR"/>
              <a:pPr>
                <a:defRPr/>
              </a:pPr>
              <a:t>5/20/2014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굴림" charset="-127"/>
              </a:defRPr>
            </a:lvl1pPr>
          </a:lstStyle>
          <a:p>
            <a:pPr>
              <a:defRPr/>
            </a:pPr>
            <a:fld id="{F899DA2C-4542-4385-A452-9A9219B9B96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z="3600" dirty="0" smtClean="0"/>
              <a:t>WF on </a:t>
            </a:r>
            <a:r>
              <a:rPr lang="en-US" altLang="ko-KR" sz="3600" dirty="0" smtClean="0"/>
              <a:t>resource grouping </a:t>
            </a:r>
            <a:br>
              <a:rPr lang="en-US" altLang="ko-KR" sz="3600" dirty="0" smtClean="0"/>
            </a:br>
            <a:r>
              <a:rPr lang="en-US" altLang="ko-KR" sz="3600" dirty="0" smtClean="0"/>
              <a:t>for D2D type-1 discovery</a:t>
            </a:r>
            <a:endParaRPr lang="en-US" altLang="en-US" sz="3600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solidFill>
                  <a:srgbClr val="898989"/>
                </a:solidFill>
                <a:ea typeface="굴림" charset="-127"/>
              </a:rPr>
              <a:t>Samsung, Alcatel-Lucent, Alcatel-Lucent Shanghai Bell, LGE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zh-CN" sz="2000" b="1" dirty="0">
                <a:latin typeface="Times New Roman" pitchFamily="18" charset="0"/>
                <a:ea typeface="맑은 고딕" pitchFamily="34" charset="-127"/>
                <a:cs typeface="Times New Roman" pitchFamily="18" charset="0"/>
              </a:rPr>
              <a:t>77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R1-14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2644</a:t>
            </a:r>
            <a:endParaRPr lang="en-US" altLang="zh-CN" sz="2000" b="1" dirty="0">
              <a:latin typeface="Times New Roman" pitchFamily="18" charset="0"/>
              <a:ea typeface="맑은 고딕" pitchFamily="34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Seoul, Korea						     A.I  6.2.5.2.4</a:t>
            </a:r>
            <a:endParaRPr lang="en-GB" altLang="zh-CN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GB" altLang="zh-CN" sz="2000" b="1" dirty="0">
                <a:latin typeface="Times New Roman" pitchFamily="18" charset="0"/>
                <a:ea typeface="맑은 고딕" pitchFamily="34" charset="-127"/>
                <a:cs typeface="Times New Roman" pitchFamily="18" charset="0"/>
              </a:rPr>
              <a:t>May 19</a:t>
            </a:r>
            <a:r>
              <a:rPr lang="en-GB" altLang="zh-CN" sz="2000" b="1" baseline="30000" dirty="0">
                <a:latin typeface="Times New Roman" pitchFamily="18" charset="0"/>
                <a:ea typeface="맑은 고딕" pitchFamily="34" charset="-127"/>
                <a:cs typeface="Times New Roman" pitchFamily="18" charset="0"/>
              </a:rPr>
              <a:t>th</a:t>
            </a:r>
            <a:r>
              <a:rPr lang="en-GB" altLang="zh-CN" sz="2000" b="1" dirty="0">
                <a:latin typeface="Times New Roman" pitchFamily="18" charset="0"/>
                <a:ea typeface="맑은 고딕" pitchFamily="34" charset="-127"/>
                <a:cs typeface="Times New Roman" pitchFamily="18" charset="0"/>
              </a:rPr>
              <a:t> 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– May 23</a:t>
            </a:r>
            <a:r>
              <a:rPr lang="en-GB" altLang="ko-KR" sz="2000" b="1" baseline="30000" dirty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, 2014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2"/>
          </a:xfrm>
        </p:spPr>
        <p:txBody>
          <a:bodyPr/>
          <a:lstStyle/>
          <a:p>
            <a:r>
              <a:rPr lang="en-US" altLang="en-US" dirty="0" smtClean="0"/>
              <a:t>In RAN1 #76bis, </a:t>
            </a:r>
            <a:r>
              <a:rPr lang="en-US" altLang="ko-KR" dirty="0" smtClean="0"/>
              <a:t>following options were considered for WAN </a:t>
            </a:r>
            <a:r>
              <a:rPr lang="en-US" altLang="ko-KR" dirty="0" smtClean="0"/>
              <a:t>protection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Power control </a:t>
            </a:r>
          </a:p>
          <a:p>
            <a:pPr lvl="1"/>
            <a:r>
              <a:rPr lang="en-US" altLang="ko-KR" u="sng" dirty="0" smtClean="0"/>
              <a:t>RSRP measurement based resource selection restriction </a:t>
            </a:r>
            <a:r>
              <a:rPr lang="en-US" altLang="ko-KR" dirty="0" smtClean="0"/>
              <a:t>(resource grouping)</a:t>
            </a:r>
          </a:p>
          <a:p>
            <a:pPr lvl="1"/>
            <a:r>
              <a:rPr lang="en-US" altLang="ko-KR" dirty="0" smtClean="0"/>
              <a:t>Guard band between WAN and D2D resources </a:t>
            </a:r>
          </a:p>
          <a:p>
            <a:pPr lvl="1"/>
            <a:r>
              <a:rPr lang="en-US" altLang="ko-KR" dirty="0" smtClean="0"/>
              <a:t>power boosting of WAN transmission </a:t>
            </a:r>
            <a:endParaRPr lang="ko-KR" altLang="ko-K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Proposal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2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  <a:defRPr/>
            </a:pPr>
            <a:r>
              <a:rPr lang="en-US" altLang="ko-KR" dirty="0" smtClean="0"/>
              <a:t>RSRP based resource grouping </a:t>
            </a:r>
            <a:r>
              <a:rPr lang="en-US" altLang="en-US" dirty="0" smtClean="0"/>
              <a:t>is supported for type-1 discovery</a:t>
            </a:r>
          </a:p>
          <a:p>
            <a:pPr lvl="1">
              <a:defRPr/>
            </a:pPr>
            <a:r>
              <a:rPr lang="en-US" altLang="en-US" sz="2400" dirty="0" smtClean="0"/>
              <a:t>There are two groups </a:t>
            </a:r>
            <a:r>
              <a:rPr lang="en-US" altLang="ko-KR" sz="2400" dirty="0" smtClean="0"/>
              <a:t>within a discovery signal transmission resource pool</a:t>
            </a:r>
            <a:endParaRPr lang="en-US" altLang="en-US" sz="2400" dirty="0" smtClean="0"/>
          </a:p>
          <a:p>
            <a:pPr lvl="1">
              <a:defRPr/>
            </a:pPr>
            <a:r>
              <a:rPr lang="en-US" altLang="en-US" sz="2400" dirty="0" smtClean="0"/>
              <a:t>Different </a:t>
            </a:r>
            <a:r>
              <a:rPr lang="en-US" altLang="en-US" sz="2400" dirty="0" smtClean="0"/>
              <a:t>subframes are assigned to each group</a:t>
            </a:r>
          </a:p>
          <a:p>
            <a:pPr lvl="1">
              <a:defRPr/>
            </a:pPr>
            <a:r>
              <a:rPr lang="en-US" altLang="en-US" sz="2400" dirty="0" smtClean="0"/>
              <a:t>Group is selected by a UE </a:t>
            </a:r>
            <a:r>
              <a:rPr lang="en-US" altLang="ko-KR" sz="2400" dirty="0"/>
              <a:t>for discovery signal transmission </a:t>
            </a:r>
            <a:r>
              <a:rPr lang="en-US" altLang="en-US" sz="2400" dirty="0" smtClean="0"/>
              <a:t>based on UE RSRP measurement or DL path-loss</a:t>
            </a:r>
          </a:p>
          <a:p>
            <a:pPr lvl="1">
              <a:defRPr/>
            </a:pPr>
            <a:r>
              <a:rPr lang="en-US" altLang="en-US" sz="2400" dirty="0" smtClean="0"/>
              <a:t>Resources for each group and RSRP threshold (or DL Path-loss threshold) are configured by the network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</TotalTime>
  <Words>120</Words>
  <Application>Microsoft Office PowerPoint</Application>
  <PresentationFormat>화면 슬라이드 쇼(4:3)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resource grouping  for D2D type-1 discovery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Samsung</dc:creator>
  <cp:lastModifiedBy>Yongjun</cp:lastModifiedBy>
  <cp:revision>49</cp:revision>
  <dcterms:created xsi:type="dcterms:W3CDTF">2006-08-16T00:00:00Z</dcterms:created>
  <dcterms:modified xsi:type="dcterms:W3CDTF">2014-05-20T07:25:40Z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-721828048</vt:i4>
  </property>
  <property fmtid="{D5CDD505-2E9C-101B-9397-08002B2CF9AE}" pid="3" name="_NewReviewCycle">
    <vt:lpwstr/>
  </property>
  <property fmtid="{D5CDD505-2E9C-101B-9397-08002B2CF9AE}" pid="4" name="_EmailSubject">
    <vt:lpwstr>Draft WF on resource restriction for D2D discovery</vt:lpwstr>
  </property>
  <property fmtid="{D5CDD505-2E9C-101B-9397-08002B2CF9AE}" pid="5" name="_AuthorEmail">
    <vt:lpwstr>fang-chen.cheng@alcatel-lucent.com</vt:lpwstr>
  </property>
  <property fmtid="{D5CDD505-2E9C-101B-9397-08002B2CF9AE}" pid="6" name="_AuthorEmailDisplayName">
    <vt:lpwstr>Cheng, Fang-Chen (Fangchen)</vt:lpwstr>
  </property>
</Properties>
</file>