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256QAM CQI table design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CATR, Panasonic, III, CATT, Broadcom, Nokia, NSN, Microsoft, CMCC, CTC, Intel, Ericsson</a:t>
            </a:r>
            <a:endParaRPr lang="zh-CN" altLang="en-US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169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16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#77	                  </a:t>
            </a:r>
            <a:r>
              <a:rPr kumimoji="0" lang="en-US" altLang="zh-CN" sz="1600" b="1" i="0" u="none" strike="noStrike" cap="none" normalizeH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	</a:t>
            </a:r>
            <a:r>
              <a:rPr kumimoji="0" lang="en-US" altLang="zh-CN" sz="16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R1-142638</a:t>
            </a:r>
            <a:endParaRPr kumimoji="0" lang="en-US" altLang="zh-CN" sz="1050" b="0" i="0" u="none" strike="noStrike" cap="none" normalizeH="0" baseline="0" dirty="0" smtClean="0" bmk="OLE_LINK125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r>
              <a:rPr kumimoji="0" lang="en-US" altLang="zh-CN" sz="1600" b="1" i="0" u="none" strike="noStrike" cap="none" normalizeH="0" baseline="0" dirty="0" smtClean="0" bmk="OLE_LINK125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Seoul, Korea, 19th - 23rd May 2014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endParaRPr lang="en-US" altLang="zh-CN" sz="1600" b="1" dirty="0" smtClean="0" bmk="OLE_LINK125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	  	 6.2.3.1</a:t>
            </a:r>
            <a:endParaRPr lang="zh-CN" altLang="zh-CN" sz="1600" b="1" dirty="0" smtClean="0" bmk="OLE_LINK125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51525" algn="r"/>
              </a:tabLst>
            </a:pP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It was agreed in RAN1 #76b for CQI table</a:t>
            </a:r>
          </a:p>
          <a:p>
            <a:pPr lvl="1"/>
            <a:r>
              <a:rPr lang="en-US" altLang="zh-CN" dirty="0" smtClean="0"/>
              <a:t>Switching point of 64QAM and 256QAM should be CQI 15 in the existing table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modulation order of existing CQI 15 is changed to </a:t>
            </a:r>
            <a:r>
              <a:rPr lang="en-GB" altLang="zh-CN" dirty="0" smtClean="0"/>
              <a:t>256QAM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Working assumption: down-sample low CQI entries by removing 3 QPSK entries, and add 3 new entries for 256QAM region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Revisit if problems if significant issues are found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3 entries to be removed are either {#1, #3, #5} or {#2, #4, #6}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The last 4 entries will be for 256QAM, but the actual SE is FFS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Order the CQI indices in the Rel-12 CQI table according to the spectral efficiencies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Observations from submitted contributions in RAN1 77 on the open issues for CQI table design</a:t>
            </a:r>
          </a:p>
          <a:p>
            <a:pPr lvl="1"/>
            <a:r>
              <a:rPr lang="en-US" altLang="zh-CN" dirty="0" smtClean="0"/>
              <a:t>Removing 3 existing QPSK entries</a:t>
            </a:r>
          </a:p>
          <a:p>
            <a:pPr lvl="2"/>
            <a:r>
              <a:rPr lang="en-US" altLang="zh-CN" dirty="0" smtClean="0"/>
              <a:t>11 companies {#2,#4,#6}</a:t>
            </a:r>
          </a:p>
          <a:p>
            <a:pPr lvl="2"/>
            <a:r>
              <a:rPr lang="en-US" altLang="zh-CN" dirty="0" smtClean="0"/>
              <a:t>5 companies {#1,#3,#5}</a:t>
            </a:r>
          </a:p>
          <a:p>
            <a:pPr lvl="1"/>
            <a:r>
              <a:rPr lang="en-US" altLang="zh-CN" dirty="0" smtClean="0"/>
              <a:t>Spectrum efficiency (SE) for the first 256QAM entry</a:t>
            </a:r>
          </a:p>
          <a:p>
            <a:pPr lvl="2"/>
            <a:r>
              <a:rPr lang="en-US" altLang="zh-CN" dirty="0" smtClean="0"/>
              <a:t>14(all) companies 5.5547</a:t>
            </a:r>
          </a:p>
          <a:p>
            <a:pPr lvl="1"/>
            <a:r>
              <a:rPr lang="en-US" altLang="zh-CN" dirty="0" smtClean="0"/>
              <a:t>Spectrum efficiency (SE) for the last 256QAM entry</a:t>
            </a:r>
          </a:p>
          <a:p>
            <a:pPr lvl="2"/>
            <a:r>
              <a:rPr lang="en-US" altLang="zh-CN" dirty="0" smtClean="0"/>
              <a:t>12 companies 7.4063</a:t>
            </a:r>
          </a:p>
          <a:p>
            <a:pPr lvl="2"/>
            <a:r>
              <a:rPr lang="en-US" altLang="zh-CN" dirty="0" smtClean="0"/>
              <a:t>1 company 7.4375, 1 company 7.3594</a:t>
            </a:r>
          </a:p>
          <a:p>
            <a:pPr lvl="1"/>
            <a:r>
              <a:rPr lang="en-US" altLang="zh-CN" dirty="0" smtClean="0"/>
              <a:t>Spectrum efficiency (SE) for the middle 256QAM entries</a:t>
            </a:r>
          </a:p>
          <a:p>
            <a:pPr lvl="2"/>
            <a:r>
              <a:rPr lang="en-US" altLang="zh-CN" dirty="0" smtClean="0"/>
              <a:t>5 companies propose equal spectral efficiency interval: 6.1719, 6.7891</a:t>
            </a:r>
          </a:p>
          <a:p>
            <a:pPr lvl="2"/>
            <a:r>
              <a:rPr lang="en-US" altLang="zh-CN" dirty="0" smtClean="0"/>
              <a:t>10 companies propose equal SINR internal with different values</a:t>
            </a:r>
          </a:p>
          <a:p>
            <a:pPr lvl="1"/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1"/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Confirm the working assumption</a:t>
            </a:r>
          </a:p>
          <a:p>
            <a:pPr lvl="1"/>
            <a:r>
              <a:rPr lang="en-US" altLang="zh-CN" dirty="0" smtClean="0"/>
              <a:t>down-sample low CQI entries by removing 3 QPSK entries, and add 3 new entries for 256QAM region</a:t>
            </a:r>
          </a:p>
          <a:p>
            <a:pPr marL="342900" lvl="2" indent="-342900"/>
            <a:r>
              <a:rPr lang="en-US" altLang="zh-CN" sz="3200" dirty="0" smtClean="0"/>
              <a:t>The 3 QPSK entries to be removed are existing {#2, #4, #6} </a:t>
            </a:r>
          </a:p>
          <a:p>
            <a:pPr marL="342900" lvl="2" indent="-342900"/>
            <a:r>
              <a:rPr lang="en-US" altLang="zh-CN" sz="3200" dirty="0" smtClean="0"/>
              <a:t>Spectrum efficiency (SE) for the first 256QAM entry is 5.5547</a:t>
            </a:r>
          </a:p>
          <a:p>
            <a:pPr marL="342900" lvl="2" indent="-342900"/>
            <a:r>
              <a:rPr lang="en-US" altLang="zh-CN" sz="3200" dirty="0" smtClean="0"/>
              <a:t>Spectrum efficiency (SE) for the last 256QAM entry is 7.4063</a:t>
            </a:r>
          </a:p>
          <a:p>
            <a:pPr marL="342900" lvl="2" indent="-342900"/>
            <a:r>
              <a:rPr lang="en-US" altLang="zh-CN" sz="3200" dirty="0" smtClean="0"/>
              <a:t>Spectrum efficiency (SE) for the middle 256QAM entries are down-selected between 2 options in RAN1 #77</a:t>
            </a:r>
          </a:p>
          <a:p>
            <a:pPr marL="800100" lvl="3" indent="-342900"/>
            <a:r>
              <a:rPr lang="en-US" altLang="zh-CN" sz="2800" dirty="0" smtClean="0"/>
              <a:t>Option1:    6.1719, 6.7891</a:t>
            </a:r>
          </a:p>
          <a:p>
            <a:pPr marL="800100" lvl="3" indent="-342900"/>
            <a:r>
              <a:rPr lang="en-US" altLang="zh-CN" sz="2800" dirty="0" smtClean="0"/>
              <a:t>Option2*:  6.2237, 6.9153</a:t>
            </a:r>
          </a:p>
          <a:p>
            <a:pPr marL="342900" lvl="2" indent="-342900"/>
            <a:endParaRPr lang="en-US" altLang="zh-CN" sz="3200" dirty="0" smtClean="0"/>
          </a:p>
          <a:p>
            <a:pPr marL="342900" lvl="2" indent="-342900"/>
            <a:endParaRPr lang="zh-CN" altLang="zh-CN" sz="3200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5733256"/>
            <a:ext cx="80217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*: average value from the results with equal SINR interval between [5,5547, 7.4063]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 smtClean="0"/>
              <a:t>The Rel-12 CQI table with 256QAM is proposed to be selected between table 1 and table 2 in RAN1 #77 meeting</a:t>
            </a:r>
            <a:endParaRPr lang="zh-CN" altLang="en-US" sz="24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475656" y="2492896"/>
          <a:ext cx="6096000" cy="3891280"/>
        </p:xfrm>
        <a:graphic>
          <a:graphicData uri="http://schemas.openxmlformats.org/drawingml/2006/table">
            <a:tbl>
              <a:tblPr/>
              <a:tblGrid>
                <a:gridCol w="765110"/>
                <a:gridCol w="706256"/>
                <a:gridCol w="1113526"/>
                <a:gridCol w="1113526"/>
                <a:gridCol w="1198791"/>
                <a:gridCol w="1198791"/>
              </a:tblGrid>
              <a:tr h="82296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CQI index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CQI index in current table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Modulation in current table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Modulation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Code rate x 1024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Efficiency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out of range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0.1523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QPSK</a:t>
                      </a:r>
                      <a:endParaRPr lang="zh-CN" altLang="zh-CN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193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3770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QPSK</a:t>
                      </a:r>
                      <a:endParaRPr lang="zh-CN" altLang="zh-CN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449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8770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378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4766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490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1.9141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616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2.4063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466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2.7305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567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3.3223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666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3.9023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772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4.5234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873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5.1152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711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5.5547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790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latin typeface="Times New Roman"/>
                          <a:ea typeface="楷体_GB2312"/>
                          <a:cs typeface="Times New Roman"/>
                        </a:rPr>
                        <a:t>6.1719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869</a:t>
                      </a:r>
                      <a:endParaRPr lang="zh-CN" sz="120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solidFill>
                            <a:srgbClr val="FF0000"/>
                          </a:solidFill>
                          <a:latin typeface="Times New Roman"/>
                          <a:ea typeface="楷体_GB2312"/>
                          <a:cs typeface="Times New Roman"/>
                        </a:rPr>
                        <a:t>6.7891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948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楷体_GB2312"/>
                          <a:cs typeface="Times New Roman"/>
                        </a:rPr>
                        <a:t>7.4063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2636912"/>
            <a:ext cx="859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Table1: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Table 2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115616" y="2204864"/>
          <a:ext cx="6840762" cy="4317378"/>
        </p:xfrm>
        <a:graphic>
          <a:graphicData uri="http://schemas.openxmlformats.org/drawingml/2006/table">
            <a:tbl>
              <a:tblPr/>
              <a:tblGrid>
                <a:gridCol w="858585"/>
                <a:gridCol w="792541"/>
                <a:gridCol w="1249568"/>
                <a:gridCol w="1249568"/>
                <a:gridCol w="1345250"/>
                <a:gridCol w="1345250"/>
              </a:tblGrid>
              <a:tr h="91373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CQI index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CQI index in current table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Modulation in current table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Modulation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Code rate x 1024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Efficiency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out of range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0.1523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QPSK</a:t>
                      </a:r>
                      <a:endParaRPr lang="zh-CN" altLang="zh-CN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193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3770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QPSK</a:t>
                      </a:r>
                      <a:endParaRPr lang="zh-CN" altLang="zh-CN" sz="1200" dirty="0" smtClean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449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0.</a:t>
                      </a: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8770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378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en-US" sz="1200" kern="100">
                          <a:latin typeface="Times New Roman"/>
                          <a:ea typeface="宋体"/>
                          <a:cs typeface="Times New Roman"/>
                        </a:rPr>
                        <a:t>4766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490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1.9141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16QAM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616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2.4063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466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2.7305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567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3.3223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666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3.9023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772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4.5234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873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5.1152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latin typeface="Arial"/>
                          <a:ea typeface="Times New Roman"/>
                          <a:cs typeface="Times New Roman"/>
                        </a:rPr>
                        <a:t>64QAM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711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5.5547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797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6.2237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981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885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200" dirty="0" smtClean="0">
                          <a:solidFill>
                            <a:srgbClr val="FF0000"/>
                          </a:solidFill>
                        </a:rPr>
                        <a:t>6.9153</a:t>
                      </a:r>
                      <a:endParaRPr lang="zh-CN" sz="1200" dirty="0">
                        <a:solidFill>
                          <a:srgbClr val="FF0000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1292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>
                        <a:alpha val="47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>
                          <a:latin typeface="Times New Roman"/>
                          <a:ea typeface="Times New Roman"/>
                          <a:cs typeface="Times New Roman"/>
                        </a:rPr>
                        <a:t>256QAM</a:t>
                      </a:r>
                      <a:endParaRPr lang="zh-CN" sz="12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Times New Roman"/>
                          <a:cs typeface="Times New Roman"/>
                        </a:rPr>
                        <a:t>948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kern="100" dirty="0">
                          <a:latin typeface="Times New Roman"/>
                          <a:ea typeface="楷体_GB2312"/>
                          <a:cs typeface="Times New Roman"/>
                        </a:rPr>
                        <a:t>7.4063</a:t>
                      </a:r>
                      <a:endParaRPr lang="zh-CN" sz="12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50165" marR="50165" marT="889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3687</TotalTime>
  <Words>620</Words>
  <Application>Microsoft Office PowerPoint</Application>
  <PresentationFormat>全屏显示(4:3)</PresentationFormat>
  <Paragraphs>239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256QAM CQI table design</vt:lpstr>
      <vt:lpstr>Background</vt:lpstr>
      <vt:lpstr>Observations</vt:lpstr>
      <vt:lpstr>Proposals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Draft WF on 256QAM CQI/MCS table design</dc:title>
  <dc:creator>Xiayuan (XiaYuan, WN)</dc:creator>
  <cp:lastModifiedBy>xy</cp:lastModifiedBy>
  <cp:revision>41</cp:revision>
  <dcterms:created xsi:type="dcterms:W3CDTF">2014-05-14T08:45:36Z</dcterms:created>
  <dcterms:modified xsi:type="dcterms:W3CDTF">2014-05-20T03:50:24Z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(3)voR9cxfYl77LYitrOW6QqfML/UqcbVRsZ/Eu8fP0RPdkLmzzXvyhCVlxLB6qzKql73U9EVtj
YJdfibf2LVXoo6sK5fKSoNkZrPm0Cd8qkh6P9udCbwOg7RwhONwrk2PLreOtfwBYkqetD4Fe
tLxY9XX5XQvnFVF4tqPEOFZOkK7tA4lk0ZBx+Sp24YBib/+KzaAMw0xV7topAEzeunrYwwti
kbCEFGJNlYa9B+s6y1</vt:lpwstr>
  </property>
  <property fmtid="{D5CDD505-2E9C-101B-9397-08002B2CF9AE}" pid="3" name="_new_ms_pID_725431">
    <vt:lpwstr>jdzfh3JYikOk9gJJCIn2PwPTj+RBvTi/qXRiB6j6RIwbMWLY5nLA8k
1Y6GdNwabKOuW1kLFdGMQuT4XZbx+k/1Win0xFC0gJxbhrpppd2IWmI1L2ksfy/7TlZxlYND
/MPhkjoUNH/W25ce+bM9Fz3EA4+tnvcT5ue77hH1OwAUrzR5UTu8glKU7X503oovflZ2W3Kz
cyWzKvrR9C7x+q6ZdQLfOX5jqLRxax4Z+sgq</vt:lpwstr>
  </property>
  <property fmtid="{D5CDD505-2E9C-101B-9397-08002B2CF9AE}" pid="4" name="_new_ms_pID_725432">
    <vt:lpwstr>gkpMZm69IGgIh0O7KWhtn/hBXjXJ+86clWM2
1Eu/huiv</vt:lpwstr>
  </property>
  <property fmtid="{D5CDD505-2E9C-101B-9397-08002B2CF9AE}" pid="5" name="sflag">
    <vt:lpwstr>1400482140</vt:lpwstr>
  </property>
</Properties>
</file>