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2014/4/2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Way Forward on Discovery Signal Design and Network Assistance</a:t>
            </a:r>
            <a:endParaRPr lang="ja-JP" altLang="en-US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68350" y="3886200"/>
            <a:ext cx="7607300" cy="24225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NTT DOCOMO,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Samsung, Sony, Sharp, ZTE, LG Electronics, Hitachi, ETRI, </a:t>
            </a:r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R1-141859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7329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76bis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Shenzhen, China, 31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March – 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April 2014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</a:t>
            </a:r>
            <a:r>
              <a:rPr lang="en-US" altLang="ja-JP" sz="2400" dirty="0">
                <a:latin typeface="Calibri" pitchFamily="34" charset="0"/>
              </a:rPr>
              <a:t>item </a:t>
            </a:r>
            <a:r>
              <a:rPr lang="en-US" altLang="ja-JP" sz="2400" dirty="0" smtClean="0">
                <a:latin typeface="Calibri" pitchFamily="34" charset="0"/>
              </a:rPr>
              <a:t>7.2.4.2.2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CSI-RS is a good candidate as discovery RS</a:t>
            </a:r>
          </a:p>
          <a:p>
            <a:pPr lvl="1"/>
            <a:r>
              <a:rPr lang="en-US" altLang="ja-JP" dirty="0" smtClean="0"/>
              <a:t>Large number of orthogonal configurations, i.e., high cell multiplexing capability</a:t>
            </a:r>
          </a:p>
          <a:p>
            <a:pPr lvl="1"/>
            <a:r>
              <a:rPr kumimoji="1" lang="en-US" altLang="ja-JP" dirty="0" smtClean="0"/>
              <a:t>Distinguishability of transmission points (e.g., sharing same physical cell ID)</a:t>
            </a:r>
          </a:p>
          <a:p>
            <a:pPr lvl="1"/>
            <a:r>
              <a:rPr lang="en-US" altLang="ja-JP" dirty="0" smtClean="0"/>
              <a:t>Less legacy UE impact</a:t>
            </a:r>
          </a:p>
          <a:p>
            <a:pPr lvl="1"/>
            <a:r>
              <a:rPr kumimoji="1" lang="en-US" altLang="ja-JP" dirty="0" smtClean="0"/>
              <a:t>Accurate RSRP measurement performance in SCE scenario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In Rel. 12 discovery procedure, UE can assume transmission of CSI-RS in addition to PSS</a:t>
            </a:r>
          </a:p>
          <a:p>
            <a:pPr lvl="1"/>
            <a:r>
              <a:rPr lang="en-US" altLang="ja-JP" dirty="0" smtClean="0"/>
              <a:t>CSI-RS can be used for cell/transmission point identification and for RSRP measurement</a:t>
            </a:r>
          </a:p>
          <a:p>
            <a:pPr lvl="1"/>
            <a:r>
              <a:rPr lang="en-US" altLang="ja-JP" dirty="0" smtClean="0"/>
              <a:t>FFS whether UE can assume transmission of signal(s) other than PSS and CSI-RS in Rel. 12 discovery procedure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078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/>
              <a:t>Network assistance related to discovery RS configuration information is provided to UEs for Rel. 12 discovery procedure</a:t>
            </a:r>
          </a:p>
          <a:p>
            <a:pPr lvl="1"/>
            <a:r>
              <a:rPr lang="en-US" altLang="ja-JP" dirty="0"/>
              <a:t>Discovery RS configuration information includes at </a:t>
            </a:r>
            <a:r>
              <a:rPr lang="en-US" altLang="ja-JP" dirty="0" smtClean="0"/>
              <a:t>least:</a:t>
            </a:r>
          </a:p>
          <a:p>
            <a:pPr lvl="2"/>
            <a:r>
              <a:rPr lang="en-US" altLang="ja-JP" dirty="0" smtClean="0"/>
              <a:t>Time/frequency </a:t>
            </a:r>
            <a:r>
              <a:rPr lang="en-US" altLang="ja-JP" dirty="0"/>
              <a:t>resource </a:t>
            </a:r>
            <a:r>
              <a:rPr lang="en-US" altLang="ja-JP" dirty="0" smtClean="0"/>
              <a:t>configuration</a:t>
            </a:r>
          </a:p>
          <a:p>
            <a:pPr lvl="2"/>
            <a:r>
              <a:rPr lang="en-US" altLang="ja-JP" dirty="0" smtClean="0"/>
              <a:t>Scrambling ID(s) of signals transmitted for Rel. 12 discovery procedure</a:t>
            </a:r>
          </a:p>
          <a:p>
            <a:pPr lvl="2"/>
            <a:r>
              <a:rPr lang="en-US" altLang="ja-JP" dirty="0" smtClean="0"/>
              <a:t>QCL </a:t>
            </a:r>
            <a:r>
              <a:rPr lang="en-US" altLang="ja-JP" dirty="0"/>
              <a:t>information between signals </a:t>
            </a:r>
            <a:r>
              <a:rPr lang="en-US" altLang="ja-JP" dirty="0" smtClean="0"/>
              <a:t>transmitted for Rel. 12 discovery procedure</a:t>
            </a:r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3357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/>
              <a:t>Support CSI-RS based RSRP/RSRQ measurement and reporting</a:t>
            </a:r>
          </a:p>
          <a:p>
            <a:pPr lvl="1"/>
            <a:r>
              <a:rPr lang="en-US" altLang="ja-JP" dirty="0"/>
              <a:t>FFS between following options</a:t>
            </a:r>
          </a:p>
          <a:p>
            <a:pPr lvl="2"/>
            <a:r>
              <a:rPr lang="en-US" altLang="ja-JP" sz="2600" dirty="0"/>
              <a:t>Option #1: CSI-RS based RSRP measurement is specified only for the case that measurement bandwidth is equal to or larger than 5 MHz</a:t>
            </a:r>
          </a:p>
          <a:p>
            <a:pPr lvl="2"/>
            <a:r>
              <a:rPr lang="en-US" altLang="ja-JP" sz="2600" dirty="0"/>
              <a:t>Option #2: New </a:t>
            </a:r>
            <a:r>
              <a:rPr lang="en-US" altLang="ja-JP" sz="2600" dirty="0" smtClean="0"/>
              <a:t>relaxed RAN4 </a:t>
            </a:r>
            <a:r>
              <a:rPr lang="en-US" altLang="ja-JP" sz="2600" dirty="0"/>
              <a:t>requirement is defined for CSI-RS based RSRP measurement using 6 </a:t>
            </a:r>
            <a:r>
              <a:rPr lang="en-US" altLang="ja-JP" sz="2600" dirty="0" smtClean="0"/>
              <a:t>and 15 RBs</a:t>
            </a:r>
            <a:endParaRPr lang="en-US" altLang="ja-JP" sz="2600" dirty="0"/>
          </a:p>
          <a:p>
            <a:pPr lvl="2"/>
            <a:r>
              <a:rPr lang="en-US" altLang="ja-JP" sz="2600" dirty="0"/>
              <a:t>Option #3: </a:t>
            </a:r>
            <a:r>
              <a:rPr lang="en-US" altLang="ja-JP" sz="2600" dirty="0" smtClean="0"/>
              <a:t>Some enhancement of CSI-RS to meet current RAN4 requirement even in case of 6 RBs is introduced</a:t>
            </a:r>
            <a:endParaRPr lang="en-US" altLang="ja-JP" sz="2600" dirty="0"/>
          </a:p>
          <a:p>
            <a:pPr lvl="1"/>
            <a:r>
              <a:rPr lang="en-US" altLang="ja-JP" dirty="0"/>
              <a:t>RSRQ = </a:t>
            </a:r>
            <a:r>
              <a:rPr lang="en-US" altLang="ja-JP" i="1" dirty="0"/>
              <a:t>N</a:t>
            </a:r>
            <a:r>
              <a:rPr lang="en-US" altLang="ja-JP" dirty="0"/>
              <a:t>×RSRP/RSSI. For RSSI measurement, down-select from the following alternatives</a:t>
            </a:r>
          </a:p>
          <a:p>
            <a:pPr lvl="2"/>
            <a:r>
              <a:rPr lang="en-US" altLang="ja-JP" sz="2500" dirty="0"/>
              <a:t>Alt 1: RSRP + linear average of the </a:t>
            </a:r>
            <a:r>
              <a:rPr lang="en-GB" altLang="ja-JP" sz="2500" dirty="0"/>
              <a:t>total received power observed in </a:t>
            </a:r>
            <a:r>
              <a:rPr lang="en-US" altLang="ja-JP" sz="2500" dirty="0"/>
              <a:t>OFDM symbols not including DRS within the measurement bandwidth </a:t>
            </a:r>
          </a:p>
          <a:p>
            <a:pPr lvl="2"/>
            <a:r>
              <a:rPr lang="en-US" altLang="ja-JP" sz="2500" dirty="0"/>
              <a:t>Alt 2: linear average of the </a:t>
            </a:r>
            <a:r>
              <a:rPr lang="en-GB" altLang="ja-JP" sz="2500" dirty="0"/>
              <a:t>total received power observed in all </a:t>
            </a:r>
            <a:r>
              <a:rPr lang="en-US" altLang="ja-JP" sz="2500" dirty="0"/>
              <a:t>OFDM symbols </a:t>
            </a:r>
            <a:r>
              <a:rPr lang="en-GB" altLang="ja-JP" sz="2500" dirty="0"/>
              <a:t>within the measurement bandwidth</a:t>
            </a:r>
          </a:p>
          <a:p>
            <a:pPr lvl="2"/>
            <a:r>
              <a:rPr lang="en-GB" altLang="ja-JP" sz="2500" dirty="0"/>
              <a:t>Alt 3: </a:t>
            </a:r>
            <a:r>
              <a:rPr lang="en-US" altLang="ja-JP" sz="2500" dirty="0"/>
              <a:t>linear average of the </a:t>
            </a:r>
            <a:r>
              <a:rPr lang="en-GB" altLang="ja-JP" sz="2500" dirty="0"/>
              <a:t>total received power observed in </a:t>
            </a:r>
            <a:r>
              <a:rPr lang="en-US" altLang="ja-JP" sz="2500" dirty="0"/>
              <a:t>OFDM symbols not including DRS within the </a:t>
            </a:r>
            <a:r>
              <a:rPr lang="en-US" altLang="ja-JP" sz="2500" dirty="0" smtClean="0"/>
              <a:t>measurement bandwidth</a:t>
            </a:r>
          </a:p>
          <a:p>
            <a:pPr lvl="2"/>
            <a:r>
              <a:rPr lang="en-US" altLang="ja-JP" sz="2500" dirty="0" smtClean="0"/>
              <a:t>Alt 4: legacy RSSI measurement, i.e. it requires CRS transmission in discover RS  </a:t>
            </a:r>
            <a:endParaRPr lang="en-US" altLang="ja-JP" sz="2500" dirty="0"/>
          </a:p>
        </p:txBody>
      </p:sp>
    </p:spTree>
    <p:extLst>
      <p:ext uri="{BB962C8B-B14F-4D97-AF65-F5344CB8AC3E}">
        <p14:creationId xmlns:p14="http://schemas.microsoft.com/office/powerpoint/2010/main" val="143744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370</Words>
  <Application>Microsoft Office PowerPoint</Application>
  <PresentationFormat>画面に合わせる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Way Forward on Discovery Signal Design and Network Assistance</vt:lpstr>
      <vt:lpstr>Background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 and Discovery</dc:title>
  <dc:creator>5139473</dc:creator>
  <cp:lastModifiedBy>Hiroki Harada</cp:lastModifiedBy>
  <cp:revision>35</cp:revision>
  <dcterms:created xsi:type="dcterms:W3CDTF">2013-11-07T07:47:05Z</dcterms:created>
  <dcterms:modified xsi:type="dcterms:W3CDTF">2014-04-02T08:04:20Z</dcterms:modified>
</cp:coreProperties>
</file>