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524" autoAdjust="0"/>
  </p:normalViewPr>
  <p:slideViewPr>
    <p:cSldViewPr>
      <p:cViewPr varScale="1">
        <p:scale>
          <a:sx n="70" d="100"/>
          <a:sy n="70" d="100"/>
        </p:scale>
        <p:origin x="-18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MTC PRACH coverage enhancement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</a:rPr>
              <a:t>Huawei, </a:t>
            </a:r>
            <a:r>
              <a:rPr lang="en-US" altLang="ja-JP" sz="24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400" dirty="0" smtClean="0">
                <a:solidFill>
                  <a:schemeClr val="tx1"/>
                </a:solidFill>
              </a:rPr>
              <a:t>, ZTE, Ericsson, CATT, Sierra, Intel, </a:t>
            </a:r>
            <a:r>
              <a:rPr lang="en-US" altLang="zh-CN" sz="2400" dirty="0" smtClean="0">
                <a:solidFill>
                  <a:schemeClr val="tx1"/>
                </a:solidFill>
              </a:rPr>
              <a:t>Fujitsu, </a:t>
            </a:r>
            <a:r>
              <a:rPr lang="en-US" altLang="ja-JP" sz="2400" dirty="0" smtClean="0">
                <a:solidFill>
                  <a:schemeClr val="tx1"/>
                </a:solidFill>
              </a:rPr>
              <a:t>Qualcomm, </a:t>
            </a:r>
            <a:r>
              <a:rPr lang="en-US" altLang="zh-CN" sz="2400" dirty="0" smtClean="0">
                <a:solidFill>
                  <a:schemeClr val="tx1"/>
                </a:solidFill>
              </a:rPr>
              <a:t>NSN, Nokia</a:t>
            </a:r>
            <a:r>
              <a:rPr lang="en-US" altLang="ja-JP" sz="2400" dirty="0" smtClean="0">
                <a:solidFill>
                  <a:schemeClr val="tx1"/>
                </a:solidFill>
              </a:rPr>
              <a:t>, </a:t>
            </a:r>
            <a:r>
              <a:rPr lang="en-US" altLang="zh-CN" sz="2400" dirty="0" smtClean="0">
                <a:solidFill>
                  <a:schemeClr val="tx1"/>
                </a:solidFill>
              </a:rPr>
              <a:t>Alcatel-Lucent, Alcatel-Lucent Shanghai Bell</a:t>
            </a:r>
            <a:r>
              <a:rPr lang="en-US" altLang="ja-JP" sz="2400" dirty="0" smtClean="0">
                <a:solidFill>
                  <a:schemeClr val="tx1"/>
                </a:solidFill>
              </a:rPr>
              <a:t>, </a:t>
            </a:r>
            <a:r>
              <a:rPr lang="en-US" altLang="ja-JP" sz="2400" err="1" smtClean="0">
                <a:solidFill>
                  <a:schemeClr val="tx1"/>
                </a:solidFill>
              </a:rPr>
              <a:t>CATR</a:t>
            </a:r>
            <a:r>
              <a:rPr lang="en-US" altLang="ja-JP" sz="2400" smtClean="0">
                <a:solidFill>
                  <a:schemeClr val="tx1"/>
                </a:solidFill>
              </a:rPr>
              <a:t>, Sharp</a:t>
            </a:r>
            <a:r>
              <a:rPr lang="en-US" altLang="ja-JP" sz="2400" dirty="0" smtClean="0">
                <a:solidFill>
                  <a:schemeClr val="tx1"/>
                </a:solidFill>
              </a:rPr>
              <a:t>, NTT </a:t>
            </a:r>
            <a:r>
              <a:rPr lang="en-US" altLang="ja-JP" sz="2400" dirty="0" err="1" smtClean="0">
                <a:solidFill>
                  <a:schemeClr val="tx1"/>
                </a:solidFill>
              </a:rPr>
              <a:t>Docomo</a:t>
            </a:r>
            <a:r>
              <a:rPr lang="en-US" altLang="ja-JP" sz="2400" dirty="0" smtClean="0">
                <a:solidFill>
                  <a:schemeClr val="tx1"/>
                </a:solidFill>
              </a:rPr>
              <a:t>, …. </a:t>
            </a:r>
            <a:endParaRPr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24328" y="18864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smtClean="0"/>
              <a:t>R1-134953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9512" y="188640"/>
            <a:ext cx="4609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3GPP TSG RAN WG1 #74bis</a:t>
            </a:r>
          </a:p>
          <a:p>
            <a:r>
              <a:rPr lang="en-US" altLang="ja-JP" sz="2000" dirty="0" smtClean="0"/>
              <a:t>Guangzhou, China, 7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– 11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October 2013</a:t>
            </a:r>
          </a:p>
          <a:p>
            <a:r>
              <a:rPr kumimoji="1" lang="en-US" altLang="ja-JP" sz="2000" dirty="0" smtClean="0"/>
              <a:t>Agenda item 7.2.2.2.2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pPr lvl="1"/>
            <a:r>
              <a:rPr lang="en-US" altLang="zh-CN" dirty="0" smtClean="0"/>
              <a:t>Repeating the existing preamble formats for PRACH enhancement </a:t>
            </a:r>
            <a:endParaRPr lang="zh-CN" altLang="zh-CN" dirty="0" smtClean="0"/>
          </a:p>
          <a:p>
            <a:pPr lvl="2"/>
            <a:r>
              <a:rPr lang="en-US" altLang="zh-CN" sz="2000" dirty="0" smtClean="0"/>
              <a:t>Relaxing PRACH requirement is FFS</a:t>
            </a:r>
          </a:p>
          <a:p>
            <a:pPr lvl="2"/>
            <a:r>
              <a:rPr lang="en-US" altLang="zh-CN" sz="2000" dirty="0" smtClean="0"/>
              <a:t>Frequency hopping is FFS.</a:t>
            </a:r>
            <a:endParaRPr lang="zh-CN" altLang="zh-CN" sz="2000" dirty="0" smtClean="0"/>
          </a:p>
          <a:p>
            <a:pPr lvl="1"/>
            <a:r>
              <a:rPr lang="en-US" altLang="zh-CN" dirty="0" smtClean="0"/>
              <a:t>Resource multiplexing (TDM/FDM/CDM) scheme</a:t>
            </a:r>
            <a:endParaRPr lang="zh-CN" altLang="zh-CN" dirty="0" smtClean="0"/>
          </a:p>
          <a:p>
            <a:pPr lvl="2"/>
            <a:r>
              <a:rPr lang="en-US" altLang="zh-CN" sz="2000" dirty="0" smtClean="0"/>
              <a:t>CDM , TDM and FDM are used for PRACH resource multiplexing.</a:t>
            </a:r>
          </a:p>
          <a:p>
            <a:pPr lvl="3"/>
            <a:r>
              <a:rPr lang="en-US" altLang="zh-CN" sz="1600" dirty="0" smtClean="0"/>
              <a:t>FFS whether all </a:t>
            </a:r>
            <a:r>
              <a:rPr lang="en-US" altLang="zh-CN" sz="1600" smtClean="0"/>
              <a:t>three options </a:t>
            </a:r>
            <a:r>
              <a:rPr lang="en-US" altLang="zh-CN" sz="1600" dirty="0" smtClean="0"/>
              <a:t>are needed.</a:t>
            </a:r>
            <a:endParaRPr lang="ko-KR" altLang="ko-KR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</TotalTime>
  <Words>108</Words>
  <Application>Microsoft Office PowerPoint</Application>
  <PresentationFormat>全屏显示(4:3)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テーマ</vt:lpstr>
      <vt:lpstr>Way Forward on MTC PRACH coverage enhancement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z00169403</cp:lastModifiedBy>
  <cp:revision>109</cp:revision>
  <dcterms:created xsi:type="dcterms:W3CDTF">2013-04-12T08:09:08Z</dcterms:created>
  <dcterms:modified xsi:type="dcterms:W3CDTF">2013-10-10T06:53:13Z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8x+M7gZQh53VFixoFzUQVP8iz40H3xxj2QwF2AfqCDlnOyBHeEzwlfSd/eUsr1lRLXLn8Wv3_x000d_
fKF+DtNEfrCkWOduiLzyPbdCcOB1b6OABIdjL2LGXYtxCn0jiLZCBQkD9k0vw877aJR6h6R1_x000d_
QWisVnFHPb3fbGV8JyRiyKh3Z7c9OVN42Ccg</vt:lpwstr>
  </property>
  <property fmtid="{D5CDD505-2E9C-101B-9397-08002B2CF9AE}" pid="4" name="_ms_pID_7253432">
    <vt:lpwstr>yt1pDck8o4vuGW+4xImj+Gy9mtaLvjx4+Z0B_x000d_
5+z/V2HRIIF7hMcc4rjw6iRUFDGBpBMcv2RtA0XMjLw7OeRBrgupMj4JTmLgAm2bwr/a4Egd_x000d_
8Qq/HCngUSOs9mAdzAEzf9DtRWqQIuzQVACpL/mx8zs=</vt:lpwstr>
  </property>
  <property fmtid="{D5CDD505-2E9C-101B-9397-08002B2CF9AE}" pid="5" name="sflag">
    <vt:lpwstr>1381386377</vt:lpwstr>
  </property>
</Properties>
</file>