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85" y="-4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5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93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3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16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2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8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67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952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52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062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12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6DAA4-45BD-4DBA-AB6D-3B979EC40AE8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E3538-6065-4832-BD63-6240B9B227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2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CSI Measurements for </a:t>
            </a:r>
            <a:r>
              <a:rPr lang="en-US" dirty="0" err="1" smtClean="0"/>
              <a:t>eIMTA</a:t>
            </a:r>
            <a:r>
              <a:rPr lang="en-US" dirty="0" smtClean="0"/>
              <a:t> Support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Intel, Ericsson, CATT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64288" y="178793"/>
            <a:ext cx="1693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1"/>
            <a:r>
              <a:rPr lang="en-US" sz="2400" b="1" dirty="0" smtClean="0">
                <a:latin typeface="+mn-lt"/>
              </a:rPr>
              <a:t>R1-134916</a:t>
            </a:r>
            <a:endParaRPr kumimoji="0" lang="ko-KR" altLang="en-US" sz="2400" b="1" dirty="0">
              <a:latin typeface="+mn-lt"/>
              <a:ea typeface="맑은 고딕" pitchFamily="34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660" y="212626"/>
            <a:ext cx="68056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3GPP TSG RAN WG1 Meeting #74bis</a:t>
            </a:r>
          </a:p>
          <a:p>
            <a:pPr eaLnBrk="1" hangingPunct="1"/>
            <a:r>
              <a:rPr kumimoji="0" lang="en-US" altLang="zh-CN" b="1" dirty="0">
                <a:latin typeface="맑은 고딕" pitchFamily="34" charset="-127"/>
                <a:ea typeface="맑은 고딕" pitchFamily="34" charset="-127"/>
              </a:rPr>
              <a:t>Guangzhou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, China, 7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– 11</a:t>
            </a:r>
            <a:r>
              <a:rPr kumimoji="0" lang="en-US" altLang="ko-KR" b="1" baseline="30000" dirty="0">
                <a:latin typeface="맑은 고딕" pitchFamily="34" charset="-127"/>
                <a:ea typeface="맑은 고딕" pitchFamily="34" charset="-127"/>
              </a:rPr>
              <a:t>th</a:t>
            </a: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 October 2013</a:t>
            </a:r>
            <a:b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</a:br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Agenda item: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7.2.1.1.3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  <a:p>
            <a:pPr eaLnBrk="1" latinLnBrk="1" hangingPunct="1"/>
            <a:r>
              <a:rPr kumimoji="0" lang="en-US" altLang="ko-KR" b="1" dirty="0">
                <a:latin typeface="맑은 고딕" pitchFamily="34" charset="-127"/>
                <a:ea typeface="맑은 고딕" pitchFamily="34" charset="-127"/>
              </a:rPr>
              <a:t>Document for:</a:t>
            </a:r>
            <a:r>
              <a:rPr kumimoji="0" lang="en-US" altLang="ko-KR" dirty="0">
                <a:latin typeface="맑은 고딕" pitchFamily="34" charset="-127"/>
                <a:ea typeface="맑은 고딕" pitchFamily="34" charset="-127"/>
              </a:rPr>
              <a:t> Discussion and Decision</a:t>
            </a:r>
            <a:endParaRPr kumimoji="0" lang="ko-KR" altLang="en-US" dirty="0">
              <a:latin typeface="맑은 고딕" pitchFamily="34" charset="-127"/>
              <a:ea typeface="맑은 고딕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223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맑은 고딕" pitchFamily="34" charset="-127"/>
              </a:rPr>
              <a:t>For each serving cell, </a:t>
            </a:r>
            <a:r>
              <a:rPr lang="en-US" dirty="0" smtClean="0">
                <a:ea typeface="맑은 고딕" pitchFamily="34" charset="-127"/>
              </a:rPr>
              <a:t>Rel. 10 CSI subframe measurement set mechanism is reused for </a:t>
            </a:r>
            <a:r>
              <a:rPr lang="en-US" dirty="0" err="1" smtClean="0">
                <a:ea typeface="맑은 고딕" pitchFamily="34" charset="-127"/>
              </a:rPr>
              <a:t>eIMTA</a:t>
            </a:r>
            <a:r>
              <a:rPr lang="en-US" dirty="0" smtClean="0">
                <a:ea typeface="맑은 고딕" pitchFamily="34" charset="-127"/>
              </a:rPr>
              <a:t> support</a:t>
            </a:r>
            <a:endParaRPr lang="en-US" dirty="0" smtClean="0">
              <a:solidFill>
                <a:srgbClr val="FF0000"/>
              </a:solidFill>
              <a:ea typeface="맑은 고딕" pitchFamily="34" charset="-127"/>
            </a:endParaRPr>
          </a:p>
          <a:p>
            <a:pPr algn="just"/>
            <a:r>
              <a:rPr lang="en-GB" altLang="ko-KR" dirty="0" smtClean="0">
                <a:ea typeface="맑은 고딕" pitchFamily="34" charset="-127"/>
              </a:rPr>
              <a:t>In </a:t>
            </a:r>
            <a:r>
              <a:rPr lang="en-GB" altLang="ko-KR" dirty="0">
                <a:ea typeface="맑은 고딕" pitchFamily="34" charset="-127"/>
              </a:rPr>
              <a:t>TM10, </a:t>
            </a:r>
            <a:endParaRPr lang="en-GB" altLang="ko-KR" dirty="0" smtClean="0">
              <a:ea typeface="맑은 고딕" pitchFamily="34" charset="-127"/>
            </a:endParaRPr>
          </a:p>
          <a:p>
            <a:pPr lvl="1" algn="just"/>
            <a:r>
              <a:rPr lang="en-US" altLang="ko-KR" sz="2800" dirty="0" smtClean="0">
                <a:ea typeface="맑은 고딕" pitchFamily="34" charset="-127"/>
              </a:rPr>
              <a:t>A</a:t>
            </a:r>
            <a:r>
              <a:rPr lang="en-GB" altLang="ko-KR" sz="2800" dirty="0" smtClean="0">
                <a:ea typeface="맑은 고딕" pitchFamily="34" charset="-127"/>
              </a:rPr>
              <a:t> </a:t>
            </a:r>
            <a:r>
              <a:rPr lang="en-GB" altLang="ko-KR" sz="2800" dirty="0">
                <a:ea typeface="맑은 고딕" pitchFamily="34" charset="-127"/>
              </a:rPr>
              <a:t>UE can be configured with two CSI-IM resource configurations for a single CSI</a:t>
            </a:r>
            <a:r>
              <a:rPr lang="en-US" altLang="ko-KR" sz="2800" dirty="0">
                <a:ea typeface="맑은 고딕" pitchFamily="34" charset="-127"/>
              </a:rPr>
              <a:t> </a:t>
            </a:r>
            <a:r>
              <a:rPr lang="en-US" altLang="ko-KR" sz="2800" dirty="0" smtClean="0">
                <a:ea typeface="맑은 고딕" pitchFamily="34" charset="-127"/>
              </a:rPr>
              <a:t>process</a:t>
            </a:r>
          </a:p>
          <a:p>
            <a:pPr lvl="1" algn="just"/>
            <a:r>
              <a:rPr lang="en-US" dirty="0" smtClean="0">
                <a:ea typeface="맑은 고딕" pitchFamily="34" charset="-127"/>
              </a:rPr>
              <a:t>Restriction that CSI IM configuration is a part of ZP CSI-RS is removed</a:t>
            </a:r>
          </a:p>
        </p:txBody>
      </p:sp>
    </p:spTree>
    <p:extLst>
      <p:ext uri="{BB962C8B-B14F-4D97-AF65-F5344CB8AC3E}">
        <p14:creationId xmlns:p14="http://schemas.microsoft.com/office/powerpoint/2010/main" val="365745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80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CSI Measurements for eIMTA Support</vt:lpstr>
      <vt:lpstr>Proposal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Alexey Khoryaev</dc:creator>
  <cp:lastModifiedBy>Alexey Khoryaev</cp:lastModifiedBy>
  <cp:revision>17</cp:revision>
  <dcterms:created xsi:type="dcterms:W3CDTF">2013-10-07T11:58:06Z</dcterms:created>
  <dcterms:modified xsi:type="dcterms:W3CDTF">2013-10-09T03:39:33Z</dcterms:modified>
</cp:coreProperties>
</file>