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3B2A3-1417-49C4-BFBB-91E3C87C6FB3}" type="datetimeFigureOut">
              <a:rPr lang="en-US" smtClean="0"/>
              <a:t>18-Apr-13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5586A-4E06-4FB9-82ED-69A20E2E3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670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fld id="{4EE44B06-6E62-419A-81FD-B857906C60FB}" type="slidenum">
              <a:rPr lang="en-US" altLang="zh-CN" smtClean="0">
                <a:ea typeface="宋体" pitchFamily="2" charset="-122"/>
              </a:rPr>
              <a:pPr eaLnBrk="1" hangingPunct="1"/>
              <a:t>1</a:t>
            </a:fld>
            <a:endParaRPr lang="en-US" altLang="zh-CN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18-Apr-13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 txBox="1">
            <a:spLocks/>
          </p:cNvSpPr>
          <p:nvPr/>
        </p:nvSpPr>
        <p:spPr bwMode="auto">
          <a:xfrm>
            <a:off x="685800" y="24352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ja-JP" sz="3600" dirty="0">
                <a:ea typeface="宋体" pitchFamily="2" charset="-122"/>
              </a:rPr>
              <a:t>WF on </a:t>
            </a:r>
            <a:r>
              <a:rPr lang="en-US" altLang="ja-JP" sz="3600" dirty="0" smtClean="0">
                <a:ea typeface="宋体" pitchFamily="2" charset="-122"/>
              </a:rPr>
              <a:t>D2D Evaluation </a:t>
            </a:r>
            <a:endParaRPr lang="en-US" altLang="zh-CN" sz="3600" dirty="0">
              <a:latin typeface="Times New Roman" pitchFamily="18" charset="0"/>
              <a:ea typeface="Gulim" pitchFamily="34" charset="-127"/>
              <a:cs typeface="Times New Roman" pitchFamily="18" charset="0"/>
            </a:endParaRPr>
          </a:p>
        </p:txBody>
      </p:sp>
      <p:sp>
        <p:nvSpPr>
          <p:cNvPr id="2051" name="Subtitle 2"/>
          <p:cNvSpPr txBox="1">
            <a:spLocks/>
          </p:cNvSpPr>
          <p:nvPr/>
        </p:nvSpPr>
        <p:spPr bwMode="auto">
          <a:xfrm>
            <a:off x="914400" y="4191000"/>
            <a:ext cx="7467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NTT DOCOMO, US 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Department of </a:t>
            </a:r>
            <a:r>
              <a:rPr lang="en-US" altLang="zh-CN" sz="28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Commerce</a:t>
            </a:r>
            <a:r>
              <a:rPr lang="en-US" altLang="zh-CN" sz="28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Vodafone, 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KDDI, Deutsche Telekom, </a:t>
            </a:r>
            <a:r>
              <a:rPr lang="en-US" altLang="zh-CN" sz="28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CMCC, Ericsson, ST-Ericsson, Qualcomm, ZTE, ITRI</a:t>
            </a:r>
            <a:endParaRPr lang="en-US" altLang="zh-CN" sz="28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244475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3GPP TSG RAN WG1 #</a:t>
            </a:r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72bis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R1-13</a:t>
            </a:r>
            <a:r>
              <a:rPr lang="en-US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1754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Chicago, </a:t>
            </a:r>
            <a:r>
              <a:rPr lang="en-US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USA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April 15</a:t>
            </a:r>
            <a:r>
              <a:rPr lang="en-GB" altLang="zh-CN" sz="2000" b="1" baseline="30000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– </a:t>
            </a:r>
            <a:r>
              <a:rPr lang="en-GB" altLang="zh-CN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19</a:t>
            </a:r>
            <a:r>
              <a:rPr lang="en-GB" altLang="zh-CN" sz="2000" b="1" baseline="30000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, 2013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011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ko-KR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Agenda item:  7.2.7</a:t>
            </a:r>
            <a:endParaRPr lang="ko-KR" altLang="en-US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0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447800"/>
            <a:ext cx="8229600" cy="4525963"/>
          </a:xfrm>
        </p:spPr>
        <p:txBody>
          <a:bodyPr/>
          <a:lstStyle/>
          <a:p>
            <a:pPr algn="just"/>
            <a:r>
              <a:rPr lang="en-US" dirty="0" smtClean="0"/>
              <a:t> </a:t>
            </a:r>
            <a:r>
              <a:rPr lang="en-US" dirty="0"/>
              <a:t>It is preferable to have a common </a:t>
            </a:r>
            <a:r>
              <a:rPr lang="en-US" dirty="0" smtClean="0"/>
              <a:t>technical solution that accommodates </a:t>
            </a:r>
            <a:r>
              <a:rPr lang="en-US" dirty="0"/>
              <a:t>both consumer and PS </a:t>
            </a:r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94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58</Words>
  <Application>Microsoft Office PowerPoint</Application>
  <PresentationFormat>On-screen Show (4:3)</PresentationFormat>
  <Paragraphs>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Metrics</dc:title>
  <dc:creator>Patil, Shailesh</dc:creator>
  <cp:lastModifiedBy>Kusume, Katsutoshi</cp:lastModifiedBy>
  <cp:revision>34</cp:revision>
  <dcterms:created xsi:type="dcterms:W3CDTF">2006-08-16T00:00:00Z</dcterms:created>
  <dcterms:modified xsi:type="dcterms:W3CDTF">2013-04-18T01:47:11Z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-850544860</vt:i4>
  </property>
  <property fmtid="{D5CDD505-2E9C-101B-9397-08002B2CF9AE}" pid="3" name="_NewReviewCycle">
    <vt:lpwstr/>
  </property>
  <property fmtid="{D5CDD505-2E9C-101B-9397-08002B2CF9AE}" pid="4" name="_EmailSubject">
    <vt:lpwstr>Proposed LTE D2D discussion</vt:lpwstr>
  </property>
  <property fmtid="{D5CDD505-2E9C-101B-9397-08002B2CF9AE}" pid="5" name="_AuthorEmail">
    <vt:lpwstr>tavildar@qti.qualcomm.com</vt:lpwstr>
  </property>
  <property fmtid="{D5CDD505-2E9C-101B-9397-08002B2CF9AE}" pid="6" name="_AuthorEmailDisplayName">
    <vt:lpwstr>Tavildar, Saurabh</vt:lpwstr>
  </property>
  <property fmtid="{D5CDD505-2E9C-101B-9397-08002B2CF9AE}" pid="7" name="_PreviousAdHocReviewCycleID">
    <vt:i4>-443227307</vt:i4>
  </property>
</Properties>
</file>